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sldIdLst>
    <p:sldId id="268" r:id="rId5"/>
    <p:sldId id="270" r:id="rId6"/>
    <p:sldId id="293" r:id="rId7"/>
    <p:sldId id="276" r:id="rId8"/>
    <p:sldId id="271" r:id="rId9"/>
    <p:sldId id="277" r:id="rId10"/>
    <p:sldId id="307" r:id="rId11"/>
    <p:sldId id="278" r:id="rId12"/>
    <p:sldId id="314" r:id="rId13"/>
    <p:sldId id="292" r:id="rId14"/>
    <p:sldId id="280" r:id="rId15"/>
    <p:sldId id="286" r:id="rId16"/>
    <p:sldId id="315" r:id="rId17"/>
    <p:sldId id="295" r:id="rId18"/>
    <p:sldId id="279" r:id="rId19"/>
    <p:sldId id="316" r:id="rId20"/>
    <p:sldId id="299" r:id="rId21"/>
    <p:sldId id="313" r:id="rId22"/>
    <p:sldId id="301" r:id="rId23"/>
    <p:sldId id="312" r:id="rId24"/>
    <p:sldId id="303" r:id="rId25"/>
    <p:sldId id="305" r:id="rId26"/>
    <p:sldId id="311" r:id="rId27"/>
    <p:sldId id="297" r:id="rId28"/>
    <p:sldId id="272" r:id="rId29"/>
    <p:sldId id="310" r:id="rId30"/>
    <p:sldId id="30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050C"/>
    <a:srgbClr val="047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460AB2-4027-4351-AE21-864E092C7FE7}" v="1" dt="2023-10-31T20:19:06.0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dsey Johnson" userId="4e62b789-70da-44ae-ac3a-9d28a39e0655" providerId="ADAL" clId="{45C479F7-E116-4591-AB49-3FF6D8658EDD}"/>
    <pc:docChg chg="sldOrd">
      <pc:chgData name="Lyndsey Johnson" userId="4e62b789-70da-44ae-ac3a-9d28a39e0655" providerId="ADAL" clId="{45C479F7-E116-4591-AB49-3FF6D8658EDD}" dt="2023-10-26T14:53:15.298" v="0" actId="20578"/>
      <pc:docMkLst>
        <pc:docMk/>
      </pc:docMkLst>
      <pc:sldChg chg="ord">
        <pc:chgData name="Lyndsey Johnson" userId="4e62b789-70da-44ae-ac3a-9d28a39e0655" providerId="ADAL" clId="{45C479F7-E116-4591-AB49-3FF6D8658EDD}" dt="2023-10-26T14:53:15.298" v="0" actId="20578"/>
        <pc:sldMkLst>
          <pc:docMk/>
          <pc:sldMk cId="1487772157" sldId="268"/>
        </pc:sldMkLst>
      </pc:sldChg>
    </pc:docChg>
  </pc:docChgLst>
  <pc:docChgLst>
    <pc:chgData name="Katie Bellin" userId="3f15cd28-a13e-4b56-8a79-058bf2084e50" providerId="ADAL" clId="{8A460AB2-4027-4351-AE21-864E092C7FE7}"/>
    <pc:docChg chg="custSel addSld delSld modSld sldOrd">
      <pc:chgData name="Katie Bellin" userId="3f15cd28-a13e-4b56-8a79-058bf2084e50" providerId="ADAL" clId="{8A460AB2-4027-4351-AE21-864E092C7FE7}" dt="2023-10-31T20:24:41.237" v="217" actId="14100"/>
      <pc:docMkLst>
        <pc:docMk/>
      </pc:docMkLst>
      <pc:sldChg chg="addSp delSp modSp mod">
        <pc:chgData name="Katie Bellin" userId="3f15cd28-a13e-4b56-8a79-058bf2084e50" providerId="ADAL" clId="{8A460AB2-4027-4351-AE21-864E092C7FE7}" dt="2023-10-31T20:20:58.340" v="147" actId="27636"/>
        <pc:sldMkLst>
          <pc:docMk/>
          <pc:sldMk cId="3903777636" sldId="286"/>
        </pc:sldMkLst>
        <pc:spChg chg="add del mod">
          <ac:chgData name="Katie Bellin" userId="3f15cd28-a13e-4b56-8a79-058bf2084e50" providerId="ADAL" clId="{8A460AB2-4027-4351-AE21-864E092C7FE7}" dt="2023-10-31T20:20:54.445" v="145" actId="478"/>
          <ac:spMkLst>
            <pc:docMk/>
            <pc:sldMk cId="3903777636" sldId="286"/>
            <ac:spMk id="3" creationId="{81B12851-439D-4BC7-6336-4142F22BD047}"/>
          </ac:spMkLst>
        </pc:spChg>
        <pc:spChg chg="mod">
          <ac:chgData name="Katie Bellin" userId="3f15cd28-a13e-4b56-8a79-058bf2084e50" providerId="ADAL" clId="{8A460AB2-4027-4351-AE21-864E092C7FE7}" dt="2023-10-31T20:20:58.340" v="147" actId="27636"/>
          <ac:spMkLst>
            <pc:docMk/>
            <pc:sldMk cId="3903777636" sldId="286"/>
            <ac:spMk id="14" creationId="{BFC2F861-B07A-8517-5678-45D0E3DF14A7}"/>
          </ac:spMkLst>
        </pc:spChg>
        <pc:picChg chg="del">
          <ac:chgData name="Katie Bellin" userId="3f15cd28-a13e-4b56-8a79-058bf2084e50" providerId="ADAL" clId="{8A460AB2-4027-4351-AE21-864E092C7FE7}" dt="2023-10-31T20:20:50.534" v="144" actId="478"/>
          <ac:picMkLst>
            <pc:docMk/>
            <pc:sldMk cId="3903777636" sldId="286"/>
            <ac:picMk id="7" creationId="{85B10FDE-F18C-5907-CECD-70BEA6283A80}"/>
          </ac:picMkLst>
        </pc:picChg>
      </pc:sldChg>
      <pc:sldChg chg="addSp delSp modSp del mod">
        <pc:chgData name="Katie Bellin" userId="3f15cd28-a13e-4b56-8a79-058bf2084e50" providerId="ADAL" clId="{8A460AB2-4027-4351-AE21-864E092C7FE7}" dt="2023-10-31T20:22:45.037" v="156" actId="47"/>
        <pc:sldMkLst>
          <pc:docMk/>
          <pc:sldMk cId="2744326229" sldId="291"/>
        </pc:sldMkLst>
        <pc:spChg chg="add del mod">
          <ac:chgData name="Katie Bellin" userId="3f15cd28-a13e-4b56-8a79-058bf2084e50" providerId="ADAL" clId="{8A460AB2-4027-4351-AE21-864E092C7FE7}" dt="2023-10-31T20:22:25.092" v="149" actId="478"/>
          <ac:spMkLst>
            <pc:docMk/>
            <pc:sldMk cId="2744326229" sldId="291"/>
            <ac:spMk id="3" creationId="{56B1D916-6525-F20B-22D0-9B6BCDB0CEE1}"/>
          </ac:spMkLst>
        </pc:spChg>
        <pc:spChg chg="mod">
          <ac:chgData name="Katie Bellin" userId="3f15cd28-a13e-4b56-8a79-058bf2084e50" providerId="ADAL" clId="{8A460AB2-4027-4351-AE21-864E092C7FE7}" dt="2023-10-31T20:22:38.196" v="153" actId="21"/>
          <ac:spMkLst>
            <pc:docMk/>
            <pc:sldMk cId="2744326229" sldId="291"/>
            <ac:spMk id="4" creationId="{F233B085-94F9-88C4-F310-92C0A73CEB96}"/>
          </ac:spMkLst>
        </pc:spChg>
        <pc:spChg chg="mod">
          <ac:chgData name="Katie Bellin" userId="3f15cd28-a13e-4b56-8a79-058bf2084e50" providerId="ADAL" clId="{8A460AB2-4027-4351-AE21-864E092C7FE7}" dt="2023-10-31T20:22:32.580" v="151" actId="21"/>
          <ac:spMkLst>
            <pc:docMk/>
            <pc:sldMk cId="2744326229" sldId="291"/>
            <ac:spMk id="5" creationId="{5CE6C09F-0552-9D17-95F3-28458C64F532}"/>
          </ac:spMkLst>
        </pc:spChg>
        <pc:picChg chg="del">
          <ac:chgData name="Katie Bellin" userId="3f15cd28-a13e-4b56-8a79-058bf2084e50" providerId="ADAL" clId="{8A460AB2-4027-4351-AE21-864E092C7FE7}" dt="2023-10-31T20:22:22.920" v="148" actId="478"/>
          <ac:picMkLst>
            <pc:docMk/>
            <pc:sldMk cId="2744326229" sldId="291"/>
            <ac:picMk id="7" creationId="{11762AFB-B6DC-BA81-3D2F-CC91323FF35E}"/>
          </ac:picMkLst>
        </pc:picChg>
      </pc:sldChg>
      <pc:sldChg chg="addSp delSp modSp del mod">
        <pc:chgData name="Katie Bellin" userId="3f15cd28-a13e-4b56-8a79-058bf2084e50" providerId="ADAL" clId="{8A460AB2-4027-4351-AE21-864E092C7FE7}" dt="2023-10-31T20:23:20.496" v="189" actId="47"/>
        <pc:sldMkLst>
          <pc:docMk/>
          <pc:sldMk cId="364338071" sldId="294"/>
        </pc:sldMkLst>
        <pc:spChg chg="add del mod">
          <ac:chgData name="Katie Bellin" userId="3f15cd28-a13e-4b56-8a79-058bf2084e50" providerId="ADAL" clId="{8A460AB2-4027-4351-AE21-864E092C7FE7}" dt="2023-10-31T20:22:51.510" v="158" actId="478"/>
          <ac:spMkLst>
            <pc:docMk/>
            <pc:sldMk cId="364338071" sldId="294"/>
            <ac:spMk id="3" creationId="{3412E165-038E-B4C3-3685-51E7DDE7807A}"/>
          </ac:spMkLst>
        </pc:spChg>
        <pc:spChg chg="mod">
          <ac:chgData name="Katie Bellin" userId="3f15cd28-a13e-4b56-8a79-058bf2084e50" providerId="ADAL" clId="{8A460AB2-4027-4351-AE21-864E092C7FE7}" dt="2023-10-31T20:23:05.230" v="183" actId="21"/>
          <ac:spMkLst>
            <pc:docMk/>
            <pc:sldMk cId="364338071" sldId="294"/>
            <ac:spMk id="4" creationId="{F233B085-94F9-88C4-F310-92C0A73CEB96}"/>
          </ac:spMkLst>
        </pc:spChg>
        <pc:picChg chg="del">
          <ac:chgData name="Katie Bellin" userId="3f15cd28-a13e-4b56-8a79-058bf2084e50" providerId="ADAL" clId="{8A460AB2-4027-4351-AE21-864E092C7FE7}" dt="2023-10-31T20:22:50.403" v="157" actId="478"/>
          <ac:picMkLst>
            <pc:docMk/>
            <pc:sldMk cId="364338071" sldId="294"/>
            <ac:picMk id="7" creationId="{11762AFB-B6DC-BA81-3D2F-CC91323FF35E}"/>
          </ac:picMkLst>
        </pc:picChg>
      </pc:sldChg>
      <pc:sldChg chg="addSp delSp modSp mod">
        <pc:chgData name="Katie Bellin" userId="3f15cd28-a13e-4b56-8a79-058bf2084e50" providerId="ADAL" clId="{8A460AB2-4027-4351-AE21-864E092C7FE7}" dt="2023-10-31T20:20:27.198" v="143" actId="20577"/>
        <pc:sldMkLst>
          <pc:docMk/>
          <pc:sldMk cId="345264847" sldId="295"/>
        </pc:sldMkLst>
        <pc:spChg chg="add del mod">
          <ac:chgData name="Katie Bellin" userId="3f15cd28-a13e-4b56-8a79-058bf2084e50" providerId="ADAL" clId="{8A460AB2-4027-4351-AE21-864E092C7FE7}" dt="2023-10-31T20:19:52.979" v="137" actId="478"/>
          <ac:spMkLst>
            <pc:docMk/>
            <pc:sldMk cId="345264847" sldId="295"/>
            <ac:spMk id="3" creationId="{9C766784-7967-DAC4-8E07-F3ABC959DB72}"/>
          </ac:spMkLst>
        </pc:spChg>
        <pc:spChg chg="mod">
          <ac:chgData name="Katie Bellin" userId="3f15cd28-a13e-4b56-8a79-058bf2084e50" providerId="ADAL" clId="{8A460AB2-4027-4351-AE21-864E092C7FE7}" dt="2023-10-31T20:20:27.198" v="143" actId="20577"/>
          <ac:spMkLst>
            <pc:docMk/>
            <pc:sldMk cId="345264847" sldId="295"/>
            <ac:spMk id="4" creationId="{F233B085-94F9-88C4-F310-92C0A73CEB96}"/>
          </ac:spMkLst>
        </pc:spChg>
        <pc:picChg chg="del">
          <ac:chgData name="Katie Bellin" userId="3f15cd28-a13e-4b56-8a79-058bf2084e50" providerId="ADAL" clId="{8A460AB2-4027-4351-AE21-864E092C7FE7}" dt="2023-10-31T20:19:50.623" v="136" actId="478"/>
          <ac:picMkLst>
            <pc:docMk/>
            <pc:sldMk cId="345264847" sldId="295"/>
            <ac:picMk id="7" creationId="{11762AFB-B6DC-BA81-3D2F-CC91323FF35E}"/>
          </ac:picMkLst>
        </pc:picChg>
      </pc:sldChg>
      <pc:sldChg chg="addSp delSp modSp del mod">
        <pc:chgData name="Katie Bellin" userId="3f15cd28-a13e-4b56-8a79-058bf2084e50" providerId="ADAL" clId="{8A460AB2-4027-4351-AE21-864E092C7FE7}" dt="2023-10-31T20:24:18.983" v="211" actId="47"/>
        <pc:sldMkLst>
          <pc:docMk/>
          <pc:sldMk cId="3617730762" sldId="296"/>
        </pc:sldMkLst>
        <pc:spChg chg="add del mod">
          <ac:chgData name="Katie Bellin" userId="3f15cd28-a13e-4b56-8a79-058bf2084e50" providerId="ADAL" clId="{8A460AB2-4027-4351-AE21-864E092C7FE7}" dt="2023-10-31T20:23:52.419" v="203" actId="478"/>
          <ac:spMkLst>
            <pc:docMk/>
            <pc:sldMk cId="3617730762" sldId="296"/>
            <ac:spMk id="3" creationId="{1D577E94-1809-AE0E-92EE-5D4562F5CE06}"/>
          </ac:spMkLst>
        </pc:spChg>
        <pc:spChg chg="mod">
          <ac:chgData name="Katie Bellin" userId="3f15cd28-a13e-4b56-8a79-058bf2084e50" providerId="ADAL" clId="{8A460AB2-4027-4351-AE21-864E092C7FE7}" dt="2023-10-31T20:24:09.405" v="207" actId="21"/>
          <ac:spMkLst>
            <pc:docMk/>
            <pc:sldMk cId="3617730762" sldId="296"/>
            <ac:spMk id="4" creationId="{F233B085-94F9-88C4-F310-92C0A73CEB96}"/>
          </ac:spMkLst>
        </pc:spChg>
        <pc:spChg chg="mod">
          <ac:chgData name="Katie Bellin" userId="3f15cd28-a13e-4b56-8a79-058bf2084e50" providerId="ADAL" clId="{8A460AB2-4027-4351-AE21-864E092C7FE7}" dt="2023-10-31T20:24:02.933" v="205" actId="21"/>
          <ac:spMkLst>
            <pc:docMk/>
            <pc:sldMk cId="3617730762" sldId="296"/>
            <ac:spMk id="5" creationId="{5CE6C09F-0552-9D17-95F3-28458C64F532}"/>
          </ac:spMkLst>
        </pc:spChg>
        <pc:picChg chg="del">
          <ac:chgData name="Katie Bellin" userId="3f15cd28-a13e-4b56-8a79-058bf2084e50" providerId="ADAL" clId="{8A460AB2-4027-4351-AE21-864E092C7FE7}" dt="2023-10-31T20:23:51.051" v="202" actId="478"/>
          <ac:picMkLst>
            <pc:docMk/>
            <pc:sldMk cId="3617730762" sldId="296"/>
            <ac:picMk id="7" creationId="{11762AFB-B6DC-BA81-3D2F-CC91323FF35E}"/>
          </ac:picMkLst>
        </pc:picChg>
      </pc:sldChg>
      <pc:sldChg chg="addSp delSp modSp mod">
        <pc:chgData name="Katie Bellin" userId="3f15cd28-a13e-4b56-8a79-058bf2084e50" providerId="ADAL" clId="{8A460AB2-4027-4351-AE21-864E092C7FE7}" dt="2023-10-31T20:19:41.606" v="135" actId="27636"/>
        <pc:sldMkLst>
          <pc:docMk/>
          <pc:sldMk cId="2720389070" sldId="299"/>
        </pc:sldMkLst>
        <pc:spChg chg="add del mod">
          <ac:chgData name="Katie Bellin" userId="3f15cd28-a13e-4b56-8a79-058bf2084e50" providerId="ADAL" clId="{8A460AB2-4027-4351-AE21-864E092C7FE7}" dt="2023-10-31T20:19:37.819" v="133" actId="478"/>
          <ac:spMkLst>
            <pc:docMk/>
            <pc:sldMk cId="2720389070" sldId="299"/>
            <ac:spMk id="3" creationId="{7DE17812-B0DC-8320-9B13-F31519CFB7C2}"/>
          </ac:spMkLst>
        </pc:spChg>
        <pc:spChg chg="mod">
          <ac:chgData name="Katie Bellin" userId="3f15cd28-a13e-4b56-8a79-058bf2084e50" providerId="ADAL" clId="{8A460AB2-4027-4351-AE21-864E092C7FE7}" dt="2023-10-31T20:19:41.606" v="135" actId="27636"/>
          <ac:spMkLst>
            <pc:docMk/>
            <pc:sldMk cId="2720389070" sldId="299"/>
            <ac:spMk id="4" creationId="{F233B085-94F9-88C4-F310-92C0A73CEB96}"/>
          </ac:spMkLst>
        </pc:spChg>
        <pc:picChg chg="del">
          <ac:chgData name="Katie Bellin" userId="3f15cd28-a13e-4b56-8a79-058bf2084e50" providerId="ADAL" clId="{8A460AB2-4027-4351-AE21-864E092C7FE7}" dt="2023-10-31T20:19:33.277" v="131" actId="478"/>
          <ac:picMkLst>
            <pc:docMk/>
            <pc:sldMk cId="2720389070" sldId="299"/>
            <ac:picMk id="7" creationId="{11762AFB-B6DC-BA81-3D2F-CC91323FF35E}"/>
          </ac:picMkLst>
        </pc:picChg>
      </pc:sldChg>
      <pc:sldChg chg="addSp delSp modSp del mod">
        <pc:chgData name="Katie Bellin" userId="3f15cd28-a13e-4b56-8a79-058bf2084e50" providerId="ADAL" clId="{8A460AB2-4027-4351-AE21-864E092C7FE7}" dt="2023-10-31T20:19:28.220" v="130" actId="47"/>
        <pc:sldMkLst>
          <pc:docMk/>
          <pc:sldMk cId="1276705127" sldId="300"/>
        </pc:sldMkLst>
        <pc:spChg chg="add del mod">
          <ac:chgData name="Katie Bellin" userId="3f15cd28-a13e-4b56-8a79-058bf2084e50" providerId="ADAL" clId="{8A460AB2-4027-4351-AE21-864E092C7FE7}" dt="2023-10-31T20:19:01.548" v="101" actId="478"/>
          <ac:spMkLst>
            <pc:docMk/>
            <pc:sldMk cId="1276705127" sldId="300"/>
            <ac:spMk id="3" creationId="{E42A4224-C0DE-6D5C-F512-4E8BD4D9F2F9}"/>
          </ac:spMkLst>
        </pc:spChg>
        <pc:spChg chg="mod">
          <ac:chgData name="Katie Bellin" userId="3f15cd28-a13e-4b56-8a79-058bf2084e50" providerId="ADAL" clId="{8A460AB2-4027-4351-AE21-864E092C7FE7}" dt="2023-10-31T20:19:18.725" v="126" actId="21"/>
          <ac:spMkLst>
            <pc:docMk/>
            <pc:sldMk cId="1276705127" sldId="300"/>
            <ac:spMk id="4" creationId="{F233B085-94F9-88C4-F310-92C0A73CEB96}"/>
          </ac:spMkLst>
        </pc:spChg>
        <pc:picChg chg="del">
          <ac:chgData name="Katie Bellin" userId="3f15cd28-a13e-4b56-8a79-058bf2084e50" providerId="ADAL" clId="{8A460AB2-4027-4351-AE21-864E092C7FE7}" dt="2023-10-31T20:18:59.979" v="100" actId="478"/>
          <ac:picMkLst>
            <pc:docMk/>
            <pc:sldMk cId="1276705127" sldId="300"/>
            <ac:picMk id="7" creationId="{11762AFB-B6DC-BA81-3D2F-CC91323FF35E}"/>
          </ac:picMkLst>
        </pc:picChg>
      </pc:sldChg>
      <pc:sldChg chg="addSp delSp modSp mod">
        <pc:chgData name="Katie Bellin" userId="3f15cd28-a13e-4b56-8a79-058bf2084e50" providerId="ADAL" clId="{8A460AB2-4027-4351-AE21-864E092C7FE7}" dt="2023-10-31T20:24:29.016" v="214" actId="14100"/>
        <pc:sldMkLst>
          <pc:docMk/>
          <pc:sldMk cId="2684471112" sldId="301"/>
        </pc:sldMkLst>
        <pc:spChg chg="add del mod">
          <ac:chgData name="Katie Bellin" userId="3f15cd28-a13e-4b56-8a79-058bf2084e50" providerId="ADAL" clId="{8A460AB2-4027-4351-AE21-864E092C7FE7}" dt="2023-10-31T20:24:25.340" v="213" actId="478"/>
          <ac:spMkLst>
            <pc:docMk/>
            <pc:sldMk cId="2684471112" sldId="301"/>
            <ac:spMk id="3" creationId="{95DF1FC0-4596-53AF-F473-E3EB463A4E0D}"/>
          </ac:spMkLst>
        </pc:spChg>
        <pc:spChg chg="mod">
          <ac:chgData name="Katie Bellin" userId="3f15cd28-a13e-4b56-8a79-058bf2084e50" providerId="ADAL" clId="{8A460AB2-4027-4351-AE21-864E092C7FE7}" dt="2023-10-31T20:24:29.016" v="214" actId="14100"/>
          <ac:spMkLst>
            <pc:docMk/>
            <pc:sldMk cId="2684471112" sldId="301"/>
            <ac:spMk id="4" creationId="{F233B085-94F9-88C4-F310-92C0A73CEB96}"/>
          </ac:spMkLst>
        </pc:spChg>
        <pc:picChg chg="del">
          <ac:chgData name="Katie Bellin" userId="3f15cd28-a13e-4b56-8a79-058bf2084e50" providerId="ADAL" clId="{8A460AB2-4027-4351-AE21-864E092C7FE7}" dt="2023-10-31T20:24:22.841" v="212" actId="478"/>
          <ac:picMkLst>
            <pc:docMk/>
            <pc:sldMk cId="2684471112" sldId="301"/>
            <ac:picMk id="7" creationId="{11762AFB-B6DC-BA81-3D2F-CC91323FF35E}"/>
          </ac:picMkLst>
        </pc:picChg>
      </pc:sldChg>
      <pc:sldChg chg="addSp delSp modSp del mod">
        <pc:chgData name="Katie Bellin" userId="3f15cd28-a13e-4b56-8a79-058bf2084e50" providerId="ADAL" clId="{8A460AB2-4027-4351-AE21-864E092C7FE7}" dt="2023-10-31T20:18:55.610" v="99" actId="47"/>
        <pc:sldMkLst>
          <pc:docMk/>
          <pc:sldMk cId="1212333554" sldId="302"/>
        </pc:sldMkLst>
        <pc:spChg chg="add del mod">
          <ac:chgData name="Katie Bellin" userId="3f15cd28-a13e-4b56-8a79-058bf2084e50" providerId="ADAL" clId="{8A460AB2-4027-4351-AE21-864E092C7FE7}" dt="2023-10-31T20:18:16.220" v="68" actId="478"/>
          <ac:spMkLst>
            <pc:docMk/>
            <pc:sldMk cId="1212333554" sldId="302"/>
            <ac:spMk id="3" creationId="{F9DFD632-03F4-D793-59C7-3F6E404C380A}"/>
          </ac:spMkLst>
        </pc:spChg>
        <pc:spChg chg="mod">
          <ac:chgData name="Katie Bellin" userId="3f15cd28-a13e-4b56-8a79-058bf2084e50" providerId="ADAL" clId="{8A460AB2-4027-4351-AE21-864E092C7FE7}" dt="2023-10-31T20:18:41.376" v="95" actId="21"/>
          <ac:spMkLst>
            <pc:docMk/>
            <pc:sldMk cId="1212333554" sldId="302"/>
            <ac:spMk id="4" creationId="{F233B085-94F9-88C4-F310-92C0A73CEB96}"/>
          </ac:spMkLst>
        </pc:spChg>
        <pc:picChg chg="del">
          <ac:chgData name="Katie Bellin" userId="3f15cd28-a13e-4b56-8a79-058bf2084e50" providerId="ADAL" clId="{8A460AB2-4027-4351-AE21-864E092C7FE7}" dt="2023-10-31T20:18:14.747" v="67" actId="478"/>
          <ac:picMkLst>
            <pc:docMk/>
            <pc:sldMk cId="1212333554" sldId="302"/>
            <ac:picMk id="7" creationId="{11762AFB-B6DC-BA81-3D2F-CC91323FF35E}"/>
          </ac:picMkLst>
        </pc:picChg>
      </pc:sldChg>
      <pc:sldChg chg="addSp delSp modSp mod">
        <pc:chgData name="Katie Bellin" userId="3f15cd28-a13e-4b56-8a79-058bf2084e50" providerId="ADAL" clId="{8A460AB2-4027-4351-AE21-864E092C7FE7}" dt="2023-10-31T20:24:41.237" v="217" actId="14100"/>
        <pc:sldMkLst>
          <pc:docMk/>
          <pc:sldMk cId="1536789105" sldId="303"/>
        </pc:sldMkLst>
        <pc:spChg chg="add del mod">
          <ac:chgData name="Katie Bellin" userId="3f15cd28-a13e-4b56-8a79-058bf2084e50" providerId="ADAL" clId="{8A460AB2-4027-4351-AE21-864E092C7FE7}" dt="2023-10-31T20:24:37.451" v="216" actId="478"/>
          <ac:spMkLst>
            <pc:docMk/>
            <pc:sldMk cId="1536789105" sldId="303"/>
            <ac:spMk id="3" creationId="{3ABE6DCA-D6D9-CFC6-C2F6-2665FFD12FFF}"/>
          </ac:spMkLst>
        </pc:spChg>
        <pc:spChg chg="mod">
          <ac:chgData name="Katie Bellin" userId="3f15cd28-a13e-4b56-8a79-058bf2084e50" providerId="ADAL" clId="{8A460AB2-4027-4351-AE21-864E092C7FE7}" dt="2023-10-31T20:24:41.237" v="217" actId="14100"/>
          <ac:spMkLst>
            <pc:docMk/>
            <pc:sldMk cId="1536789105" sldId="303"/>
            <ac:spMk id="4" creationId="{F233B085-94F9-88C4-F310-92C0A73CEB96}"/>
          </ac:spMkLst>
        </pc:spChg>
        <pc:picChg chg="del">
          <ac:chgData name="Katie Bellin" userId="3f15cd28-a13e-4b56-8a79-058bf2084e50" providerId="ADAL" clId="{8A460AB2-4027-4351-AE21-864E092C7FE7}" dt="2023-10-31T20:24:33.498" v="215" actId="478"/>
          <ac:picMkLst>
            <pc:docMk/>
            <pc:sldMk cId="1536789105" sldId="303"/>
            <ac:picMk id="7" creationId="{11762AFB-B6DC-BA81-3D2F-CC91323FF35E}"/>
          </ac:picMkLst>
        </pc:picChg>
      </pc:sldChg>
      <pc:sldChg chg="addSp delSp modSp mod">
        <pc:chgData name="Katie Bellin" userId="3f15cd28-a13e-4b56-8a79-058bf2084e50" providerId="ADAL" clId="{8A460AB2-4027-4351-AE21-864E092C7FE7}" dt="2023-10-31T20:18:02.794" v="66" actId="14100"/>
        <pc:sldMkLst>
          <pc:docMk/>
          <pc:sldMk cId="312728977" sldId="305"/>
        </pc:sldMkLst>
        <pc:spChg chg="add del mod">
          <ac:chgData name="Katie Bellin" userId="3f15cd28-a13e-4b56-8a79-058bf2084e50" providerId="ADAL" clId="{8A460AB2-4027-4351-AE21-864E092C7FE7}" dt="2023-10-31T20:17:56.880" v="65" actId="478"/>
          <ac:spMkLst>
            <pc:docMk/>
            <pc:sldMk cId="312728977" sldId="305"/>
            <ac:spMk id="3" creationId="{7832BAA9-E92A-F252-77BE-CF9F1D8DA831}"/>
          </ac:spMkLst>
        </pc:spChg>
        <pc:spChg chg="mod">
          <ac:chgData name="Katie Bellin" userId="3f15cd28-a13e-4b56-8a79-058bf2084e50" providerId="ADAL" clId="{8A460AB2-4027-4351-AE21-864E092C7FE7}" dt="2023-10-31T20:18:02.794" v="66" actId="14100"/>
          <ac:spMkLst>
            <pc:docMk/>
            <pc:sldMk cId="312728977" sldId="305"/>
            <ac:spMk id="4" creationId="{F233B085-94F9-88C4-F310-92C0A73CEB96}"/>
          </ac:spMkLst>
        </pc:spChg>
        <pc:picChg chg="del">
          <ac:chgData name="Katie Bellin" userId="3f15cd28-a13e-4b56-8a79-058bf2084e50" providerId="ADAL" clId="{8A460AB2-4027-4351-AE21-864E092C7FE7}" dt="2023-10-31T20:17:53.420" v="64" actId="478"/>
          <ac:picMkLst>
            <pc:docMk/>
            <pc:sldMk cId="312728977" sldId="305"/>
            <ac:picMk id="7" creationId="{11762AFB-B6DC-BA81-3D2F-CC91323FF35E}"/>
          </ac:picMkLst>
        </pc:picChg>
      </pc:sldChg>
      <pc:sldChg chg="addSp delSp modSp del mod">
        <pc:chgData name="Katie Bellin" userId="3f15cd28-a13e-4b56-8a79-058bf2084e50" providerId="ADAL" clId="{8A460AB2-4027-4351-AE21-864E092C7FE7}" dt="2023-10-31T20:17:48.710" v="63" actId="47"/>
        <pc:sldMkLst>
          <pc:docMk/>
          <pc:sldMk cId="1368003065" sldId="306"/>
        </pc:sldMkLst>
        <pc:spChg chg="add del mod">
          <ac:chgData name="Katie Bellin" userId="3f15cd28-a13e-4b56-8a79-058bf2084e50" providerId="ADAL" clId="{8A460AB2-4027-4351-AE21-864E092C7FE7}" dt="2023-10-31T20:17:24.535" v="31" actId="478"/>
          <ac:spMkLst>
            <pc:docMk/>
            <pc:sldMk cId="1368003065" sldId="306"/>
            <ac:spMk id="3" creationId="{6B325FF7-4A49-D57C-1015-0D5AB5561B90}"/>
          </ac:spMkLst>
        </pc:spChg>
        <pc:picChg chg="del">
          <ac:chgData name="Katie Bellin" userId="3f15cd28-a13e-4b56-8a79-058bf2084e50" providerId="ADAL" clId="{8A460AB2-4027-4351-AE21-864E092C7FE7}" dt="2023-10-31T20:17:22.840" v="30" actId="478"/>
          <ac:picMkLst>
            <pc:docMk/>
            <pc:sldMk cId="1368003065" sldId="306"/>
            <ac:picMk id="7" creationId="{11762AFB-B6DC-BA81-3D2F-CC91323FF35E}"/>
          </ac:picMkLst>
        </pc:picChg>
      </pc:sldChg>
      <pc:sldChg chg="addSp delSp modSp del mod">
        <pc:chgData name="Katie Bellin" userId="3f15cd28-a13e-4b56-8a79-058bf2084e50" providerId="ADAL" clId="{8A460AB2-4027-4351-AE21-864E092C7FE7}" dt="2023-10-31T20:17:17.967" v="29" actId="47"/>
        <pc:sldMkLst>
          <pc:docMk/>
          <pc:sldMk cId="2169400038" sldId="308"/>
        </pc:sldMkLst>
        <pc:spChg chg="add del mod">
          <ac:chgData name="Katie Bellin" userId="3f15cd28-a13e-4b56-8a79-058bf2084e50" providerId="ADAL" clId="{8A460AB2-4027-4351-AE21-864E092C7FE7}" dt="2023-10-31T20:16:16.115" v="1" actId="478"/>
          <ac:spMkLst>
            <pc:docMk/>
            <pc:sldMk cId="2169400038" sldId="308"/>
            <ac:spMk id="3" creationId="{2DC25678-475C-B873-3D0A-3B1E669FDAA8}"/>
          </ac:spMkLst>
        </pc:spChg>
        <pc:spChg chg="mod">
          <ac:chgData name="Katie Bellin" userId="3f15cd28-a13e-4b56-8a79-058bf2084e50" providerId="ADAL" clId="{8A460AB2-4027-4351-AE21-864E092C7FE7}" dt="2023-10-31T20:17:09.899" v="25" actId="21"/>
          <ac:spMkLst>
            <pc:docMk/>
            <pc:sldMk cId="2169400038" sldId="308"/>
            <ac:spMk id="4" creationId="{F233B085-94F9-88C4-F310-92C0A73CEB96}"/>
          </ac:spMkLst>
        </pc:spChg>
        <pc:spChg chg="mod">
          <ac:chgData name="Katie Bellin" userId="3f15cd28-a13e-4b56-8a79-058bf2084e50" providerId="ADAL" clId="{8A460AB2-4027-4351-AE21-864E092C7FE7}" dt="2023-10-31T20:16:32.475" v="4" actId="14100"/>
          <ac:spMkLst>
            <pc:docMk/>
            <pc:sldMk cId="2169400038" sldId="308"/>
            <ac:spMk id="5" creationId="{5CE6C09F-0552-9D17-95F3-28458C64F532}"/>
          </ac:spMkLst>
        </pc:spChg>
        <pc:picChg chg="del">
          <ac:chgData name="Katie Bellin" userId="3f15cd28-a13e-4b56-8a79-058bf2084e50" providerId="ADAL" clId="{8A460AB2-4027-4351-AE21-864E092C7FE7}" dt="2023-10-31T20:16:14.418" v="0" actId="478"/>
          <ac:picMkLst>
            <pc:docMk/>
            <pc:sldMk cId="2169400038" sldId="308"/>
            <ac:picMk id="7" creationId="{11762AFB-B6DC-BA81-3D2F-CC91323FF35E}"/>
          </ac:picMkLst>
        </pc:picChg>
      </pc:sldChg>
      <pc:sldChg chg="modSp new mod ord">
        <pc:chgData name="Katie Bellin" userId="3f15cd28-a13e-4b56-8a79-058bf2084e50" providerId="ADAL" clId="{8A460AB2-4027-4351-AE21-864E092C7FE7}" dt="2023-10-31T20:17:16.732" v="28"/>
        <pc:sldMkLst>
          <pc:docMk/>
          <pc:sldMk cId="3811817606" sldId="310"/>
        </pc:sldMkLst>
        <pc:spChg chg="mod">
          <ac:chgData name="Katie Bellin" userId="3f15cd28-a13e-4b56-8a79-058bf2084e50" providerId="ADAL" clId="{8A460AB2-4027-4351-AE21-864E092C7FE7}" dt="2023-10-31T20:16:58.190" v="24" actId="20577"/>
          <ac:spMkLst>
            <pc:docMk/>
            <pc:sldMk cId="3811817606" sldId="310"/>
            <ac:spMk id="2" creationId="{0D3F756C-1BD8-CA17-7E84-A4B6B95FA144}"/>
          </ac:spMkLst>
        </pc:spChg>
        <pc:spChg chg="mod">
          <ac:chgData name="Katie Bellin" userId="3f15cd28-a13e-4b56-8a79-058bf2084e50" providerId="ADAL" clId="{8A460AB2-4027-4351-AE21-864E092C7FE7}" dt="2023-10-31T20:17:11.958" v="26"/>
          <ac:spMkLst>
            <pc:docMk/>
            <pc:sldMk cId="3811817606" sldId="310"/>
            <ac:spMk id="3" creationId="{0E640610-6415-6B59-7DE0-F40A925C7C0D}"/>
          </ac:spMkLst>
        </pc:spChg>
      </pc:sldChg>
      <pc:sldChg chg="modSp new mod ord">
        <pc:chgData name="Katie Bellin" userId="3f15cd28-a13e-4b56-8a79-058bf2084e50" providerId="ADAL" clId="{8A460AB2-4027-4351-AE21-864E092C7FE7}" dt="2023-10-31T20:17:43.314" v="62"/>
        <pc:sldMkLst>
          <pc:docMk/>
          <pc:sldMk cId="2035797817" sldId="311"/>
        </pc:sldMkLst>
        <pc:spChg chg="mod">
          <ac:chgData name="Katie Bellin" userId="3f15cd28-a13e-4b56-8a79-058bf2084e50" providerId="ADAL" clId="{8A460AB2-4027-4351-AE21-864E092C7FE7}" dt="2023-10-31T20:17:36.895" v="61" actId="20577"/>
          <ac:spMkLst>
            <pc:docMk/>
            <pc:sldMk cId="2035797817" sldId="311"/>
            <ac:spMk id="2" creationId="{F8827CA1-91FC-F9CD-7341-20DCD6961455}"/>
          </ac:spMkLst>
        </pc:spChg>
        <pc:spChg chg="mod">
          <ac:chgData name="Katie Bellin" userId="3f15cd28-a13e-4b56-8a79-058bf2084e50" providerId="ADAL" clId="{8A460AB2-4027-4351-AE21-864E092C7FE7}" dt="2023-10-31T20:17:43.314" v="62"/>
          <ac:spMkLst>
            <pc:docMk/>
            <pc:sldMk cId="2035797817" sldId="311"/>
            <ac:spMk id="3" creationId="{DC596AD4-87B3-7A06-C0A3-BED637F7F8CD}"/>
          </ac:spMkLst>
        </pc:spChg>
      </pc:sldChg>
      <pc:sldChg chg="delSp modSp new mod ord">
        <pc:chgData name="Katie Bellin" userId="3f15cd28-a13e-4b56-8a79-058bf2084e50" providerId="ADAL" clId="{8A460AB2-4027-4351-AE21-864E092C7FE7}" dt="2023-10-31T20:18:52.750" v="98" actId="14100"/>
        <pc:sldMkLst>
          <pc:docMk/>
          <pc:sldMk cId="631214194" sldId="312"/>
        </pc:sldMkLst>
        <pc:spChg chg="mod">
          <ac:chgData name="Katie Bellin" userId="3f15cd28-a13e-4b56-8a79-058bf2084e50" providerId="ADAL" clId="{8A460AB2-4027-4351-AE21-864E092C7FE7}" dt="2023-10-31T20:18:36.111" v="94" actId="20577"/>
          <ac:spMkLst>
            <pc:docMk/>
            <pc:sldMk cId="631214194" sldId="312"/>
            <ac:spMk id="2" creationId="{8DD804BD-E7E5-3CAC-9877-15E6BEF762D4}"/>
          </ac:spMkLst>
        </pc:spChg>
        <pc:spChg chg="del">
          <ac:chgData name="Katie Bellin" userId="3f15cd28-a13e-4b56-8a79-058bf2084e50" providerId="ADAL" clId="{8A460AB2-4027-4351-AE21-864E092C7FE7}" dt="2023-10-31T20:18:46.369" v="96" actId="478"/>
          <ac:spMkLst>
            <pc:docMk/>
            <pc:sldMk cId="631214194" sldId="312"/>
            <ac:spMk id="3" creationId="{94A89875-C93F-71FF-E336-1CF62A35FD11}"/>
          </ac:spMkLst>
        </pc:spChg>
        <pc:spChg chg="mod">
          <ac:chgData name="Katie Bellin" userId="3f15cd28-a13e-4b56-8a79-058bf2084e50" providerId="ADAL" clId="{8A460AB2-4027-4351-AE21-864E092C7FE7}" dt="2023-10-31T20:18:52.750" v="98" actId="14100"/>
          <ac:spMkLst>
            <pc:docMk/>
            <pc:sldMk cId="631214194" sldId="312"/>
            <ac:spMk id="5" creationId="{6C47A85A-733E-0586-F648-BDB9440B2AB8}"/>
          </ac:spMkLst>
        </pc:spChg>
      </pc:sldChg>
      <pc:sldChg chg="modSp add mod">
        <pc:chgData name="Katie Bellin" userId="3f15cd28-a13e-4b56-8a79-058bf2084e50" providerId="ADAL" clId="{8A460AB2-4027-4351-AE21-864E092C7FE7}" dt="2023-10-31T20:19:25.682" v="129" actId="20577"/>
        <pc:sldMkLst>
          <pc:docMk/>
          <pc:sldMk cId="442738366" sldId="313"/>
        </pc:sldMkLst>
        <pc:spChg chg="mod">
          <ac:chgData name="Katie Bellin" userId="3f15cd28-a13e-4b56-8a79-058bf2084e50" providerId="ADAL" clId="{8A460AB2-4027-4351-AE21-864E092C7FE7}" dt="2023-10-31T20:19:14.290" v="125" actId="20577"/>
          <ac:spMkLst>
            <pc:docMk/>
            <pc:sldMk cId="442738366" sldId="313"/>
            <ac:spMk id="2" creationId="{8DD804BD-E7E5-3CAC-9877-15E6BEF762D4}"/>
          </ac:spMkLst>
        </pc:spChg>
        <pc:spChg chg="mod">
          <ac:chgData name="Katie Bellin" userId="3f15cd28-a13e-4b56-8a79-058bf2084e50" providerId="ADAL" clId="{8A460AB2-4027-4351-AE21-864E092C7FE7}" dt="2023-10-31T20:19:25.682" v="129" actId="20577"/>
          <ac:spMkLst>
            <pc:docMk/>
            <pc:sldMk cId="442738366" sldId="313"/>
            <ac:spMk id="5" creationId="{6C47A85A-733E-0586-F648-BDB9440B2AB8}"/>
          </ac:spMkLst>
        </pc:spChg>
      </pc:sldChg>
      <pc:sldChg chg="modSp new mod">
        <pc:chgData name="Katie Bellin" userId="3f15cd28-a13e-4b56-8a79-058bf2084e50" providerId="ADAL" clId="{8A460AB2-4027-4351-AE21-864E092C7FE7}" dt="2023-10-31T20:22:42.358" v="155" actId="5793"/>
        <pc:sldMkLst>
          <pc:docMk/>
          <pc:sldMk cId="2462412085" sldId="314"/>
        </pc:sldMkLst>
        <pc:spChg chg="mod">
          <ac:chgData name="Katie Bellin" userId="3f15cd28-a13e-4b56-8a79-058bf2084e50" providerId="ADAL" clId="{8A460AB2-4027-4351-AE21-864E092C7FE7}" dt="2023-10-31T20:22:34.531" v="152"/>
          <ac:spMkLst>
            <pc:docMk/>
            <pc:sldMk cId="2462412085" sldId="314"/>
            <ac:spMk id="2" creationId="{C1C99870-18EB-FB38-7322-138C9E1F8BBB}"/>
          </ac:spMkLst>
        </pc:spChg>
        <pc:spChg chg="mod">
          <ac:chgData name="Katie Bellin" userId="3f15cd28-a13e-4b56-8a79-058bf2084e50" providerId="ADAL" clId="{8A460AB2-4027-4351-AE21-864E092C7FE7}" dt="2023-10-31T20:22:42.358" v="155" actId="5793"/>
          <ac:spMkLst>
            <pc:docMk/>
            <pc:sldMk cId="2462412085" sldId="314"/>
            <ac:spMk id="3" creationId="{B1E5EA1C-AFA7-0131-4806-0497810D277A}"/>
          </ac:spMkLst>
        </pc:spChg>
      </pc:sldChg>
      <pc:sldChg chg="delSp modSp new mod">
        <pc:chgData name="Katie Bellin" userId="3f15cd28-a13e-4b56-8a79-058bf2084e50" providerId="ADAL" clId="{8A460AB2-4027-4351-AE21-864E092C7FE7}" dt="2023-10-31T20:23:45.625" v="201" actId="1036"/>
        <pc:sldMkLst>
          <pc:docMk/>
          <pc:sldMk cId="2592751658" sldId="315"/>
        </pc:sldMkLst>
        <pc:spChg chg="mod">
          <ac:chgData name="Katie Bellin" userId="3f15cd28-a13e-4b56-8a79-058bf2084e50" providerId="ADAL" clId="{8A460AB2-4027-4351-AE21-864E092C7FE7}" dt="2023-10-31T20:22:59.880" v="182" actId="20577"/>
          <ac:spMkLst>
            <pc:docMk/>
            <pc:sldMk cId="2592751658" sldId="315"/>
            <ac:spMk id="2" creationId="{7F712F8E-C9BE-1CCC-6464-6F87F47E2332}"/>
          </ac:spMkLst>
        </pc:spChg>
        <pc:spChg chg="mod">
          <ac:chgData name="Katie Bellin" userId="3f15cd28-a13e-4b56-8a79-058bf2084e50" providerId="ADAL" clId="{8A460AB2-4027-4351-AE21-864E092C7FE7}" dt="2023-10-31T20:23:45.625" v="201" actId="1036"/>
          <ac:spMkLst>
            <pc:docMk/>
            <pc:sldMk cId="2592751658" sldId="315"/>
            <ac:spMk id="3" creationId="{9782F16C-A62B-C55B-1C18-59204FE9E8C2}"/>
          </ac:spMkLst>
        </pc:spChg>
        <pc:spChg chg="del">
          <ac:chgData name="Katie Bellin" userId="3f15cd28-a13e-4b56-8a79-058bf2084e50" providerId="ADAL" clId="{8A460AB2-4027-4351-AE21-864E092C7FE7}" dt="2023-10-31T20:23:08.838" v="184" actId="478"/>
          <ac:spMkLst>
            <pc:docMk/>
            <pc:sldMk cId="2592751658" sldId="315"/>
            <ac:spMk id="5" creationId="{23FE202B-F1DA-79E3-3F1C-021BFF5AA147}"/>
          </ac:spMkLst>
        </pc:spChg>
      </pc:sldChg>
      <pc:sldChg chg="modSp new mod">
        <pc:chgData name="Katie Bellin" userId="3f15cd28-a13e-4b56-8a79-058bf2084e50" providerId="ADAL" clId="{8A460AB2-4027-4351-AE21-864E092C7FE7}" dt="2023-10-31T20:24:16.667" v="210" actId="14100"/>
        <pc:sldMkLst>
          <pc:docMk/>
          <pc:sldMk cId="222089728" sldId="316"/>
        </pc:sldMkLst>
        <pc:spChg chg="mod">
          <ac:chgData name="Katie Bellin" userId="3f15cd28-a13e-4b56-8a79-058bf2084e50" providerId="ADAL" clId="{8A460AB2-4027-4351-AE21-864E092C7FE7}" dt="2023-10-31T20:24:05.425" v="206"/>
          <ac:spMkLst>
            <pc:docMk/>
            <pc:sldMk cId="222089728" sldId="316"/>
            <ac:spMk id="2" creationId="{9BB9073B-4278-8F6C-885D-9FAAF63371EE}"/>
          </ac:spMkLst>
        </pc:spChg>
        <pc:spChg chg="mod">
          <ac:chgData name="Katie Bellin" userId="3f15cd28-a13e-4b56-8a79-058bf2084e50" providerId="ADAL" clId="{8A460AB2-4027-4351-AE21-864E092C7FE7}" dt="2023-10-31T20:24:16.667" v="210" actId="14100"/>
          <ac:spMkLst>
            <pc:docMk/>
            <pc:sldMk cId="222089728" sldId="316"/>
            <ac:spMk id="3" creationId="{7233028E-6AF5-EB60-A08D-BB9804B4954E}"/>
          </ac:spMkLst>
        </pc:spChg>
      </pc:sldChg>
      <pc:sldMasterChg chg="delSldLayout">
        <pc:chgData name="Katie Bellin" userId="3f15cd28-a13e-4b56-8a79-058bf2084e50" providerId="ADAL" clId="{8A460AB2-4027-4351-AE21-864E092C7FE7}" dt="2023-10-31T20:24:18.983" v="211" actId="47"/>
        <pc:sldMasterMkLst>
          <pc:docMk/>
          <pc:sldMasterMk cId="2525479140" sldId="2147483660"/>
        </pc:sldMasterMkLst>
        <pc:sldLayoutChg chg="del">
          <pc:chgData name="Katie Bellin" userId="3f15cd28-a13e-4b56-8a79-058bf2084e50" providerId="ADAL" clId="{8A460AB2-4027-4351-AE21-864E092C7FE7}" dt="2023-10-31T20:24:18.983" v="211" actId="47"/>
          <pc:sldLayoutMkLst>
            <pc:docMk/>
            <pc:sldMasterMk cId="2525479140" sldId="2147483660"/>
            <pc:sldLayoutMk cId="2959666668" sldId="214748367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21671-7E6C-7746-AF0D-CD197AFDFB61}" type="datetimeFigureOut">
              <a:rPr lang="en-US" smtClean="0"/>
              <a:t>10/31/2023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0FB02-D9C2-6A4D-8A7B-43D279C71DB2}" type="slidenum">
              <a:rPr lang="en-US" smtClean="0"/>
              <a:t>‹#›</a:t>
            </a:fld>
            <a:endParaRPr lang="en-US"/>
          </a:p>
        </p:txBody>
      </p:sp>
    </p:spTree>
    <p:extLst>
      <p:ext uri="{BB962C8B-B14F-4D97-AF65-F5344CB8AC3E}">
        <p14:creationId xmlns:p14="http://schemas.microsoft.com/office/powerpoint/2010/main" val="2492903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l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0"/>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91AB265-C0D2-A543-B156-B0221787BF01}"/>
              </a:ext>
              <a:ext uri="{C183D7F6-B498-43B3-948B-1728B52AA6E4}">
                <adec:decorative xmlns:adec="http://schemas.microsoft.com/office/drawing/2017/decorative" val="1"/>
              </a:ext>
            </a:extLst>
          </p:cNvPr>
          <p:cNvSpPr/>
          <p:nvPr userDrawn="1"/>
        </p:nvSpPr>
        <p:spPr>
          <a:xfrm>
            <a:off x="0" y="5733906"/>
            <a:ext cx="12192000" cy="112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p:spPr>
        <p:txBody>
          <a:bodyPr anchor="t">
            <a:noAutofit/>
          </a:bodyPr>
          <a:lstStyle>
            <a:lvl1pPr marL="0" indent="0">
              <a:buNone/>
              <a:defRPr sz="2300">
                <a:solidFill>
                  <a:schemeClr val="tx1">
                    <a:lumMod val="75000"/>
                    <a:lumOff val="25000"/>
                  </a:schemeClr>
                </a:solidFill>
              </a:defRPr>
            </a:lvl1pPr>
          </a:lstStyle>
          <a:p>
            <a:pPr lvl="0"/>
            <a:r>
              <a:rPr lang="en-US"/>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bg1"/>
                </a:solidFill>
              </a:defRPr>
            </a:lvl1pPr>
          </a:lstStyle>
          <a:p>
            <a:pPr lvl="0"/>
            <a:r>
              <a:rPr lang="en-US"/>
              <a:t>Insert name, position, unit/faculty</a:t>
            </a:r>
          </a:p>
        </p:txBody>
      </p:sp>
      <p:sp>
        <p:nvSpPr>
          <p:cNvPr id="2" name="Title 1">
            <a:extLst>
              <a:ext uri="{FF2B5EF4-FFF2-40B4-BE49-F238E27FC236}">
                <a16:creationId xmlns:a16="http://schemas.microsoft.com/office/drawing/2014/main" id="{47238E82-F276-E142-E87C-5EDAC740601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tx1">
                    <a:lumMod val="90000"/>
                    <a:lumOff val="10000"/>
                  </a:schemeClr>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a:t>Insert slide title in title or sentence case</a:t>
            </a:r>
          </a:p>
        </p:txBody>
      </p:sp>
    </p:spTree>
    <p:extLst>
      <p:ext uri="{BB962C8B-B14F-4D97-AF65-F5344CB8AC3E}">
        <p14:creationId xmlns:p14="http://schemas.microsoft.com/office/powerpoint/2010/main" val="4126455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B1C6F3-8D05-7245-98E0-6A89EF37B52B}"/>
              </a:ext>
              <a:ext uri="{C183D7F6-B498-43B3-948B-1728B52AA6E4}">
                <adec:decorative xmlns:adec="http://schemas.microsoft.com/office/drawing/2017/decorative" val="1"/>
              </a:ext>
            </a:extLst>
          </p:cNvPr>
          <p:cNvSpPr/>
          <p:nvPr userDrawn="1"/>
        </p:nvSpPr>
        <p:spPr>
          <a:xfrm>
            <a:off x="0" y="0"/>
            <a:ext cx="12192000" cy="5733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7B0E5A4-57E2-7602-491D-37B816FD39F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a:t>Insert slide title in title or sentence case</a:t>
            </a:r>
          </a:p>
        </p:txBody>
      </p:sp>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1"/>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p:spPr>
        <p:txBody>
          <a:bodyPr anchor="t">
            <a:noAutofit/>
          </a:bodyPr>
          <a:lstStyle>
            <a:lvl1pPr marL="0" indent="0">
              <a:buNone/>
              <a:defRPr sz="2300">
                <a:solidFill>
                  <a:schemeClr val="tx1">
                    <a:lumMod val="25000"/>
                    <a:lumOff val="75000"/>
                  </a:schemeClr>
                </a:solidFill>
              </a:defRPr>
            </a:lvl1pPr>
          </a:lstStyle>
          <a:p>
            <a:pPr lvl="0"/>
            <a:r>
              <a:rPr lang="en-US"/>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tx1">
                    <a:lumMod val="90000"/>
                    <a:lumOff val="10000"/>
                  </a:schemeClr>
                </a:solidFill>
              </a:defRPr>
            </a:lvl1pPr>
          </a:lstStyle>
          <a:p>
            <a:pPr lvl="0"/>
            <a:r>
              <a:rPr lang="en-US"/>
              <a:t>Insert name, position, unit/faculty</a:t>
            </a:r>
          </a:p>
        </p:txBody>
      </p:sp>
      <p:sp>
        <p:nvSpPr>
          <p:cNvPr id="8" name="Rectangle 7">
            <a:extLst>
              <a:ext uri="{FF2B5EF4-FFF2-40B4-BE49-F238E27FC236}">
                <a16:creationId xmlns:a16="http://schemas.microsoft.com/office/drawing/2014/main" id="{DBD50E08-9389-704F-B967-8B33E01F63EE}"/>
              </a:ext>
            </a:extLst>
          </p:cNvPr>
          <p:cNvSpPr/>
          <p:nvPr userDrawn="1"/>
        </p:nvSpPr>
        <p:spPr>
          <a:xfrm>
            <a:off x="11506200" y="9797"/>
            <a:ext cx="570641" cy="1024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Logo&#10;&#10;Description automatically generated">
            <a:extLst>
              <a:ext uri="{FF2B5EF4-FFF2-40B4-BE49-F238E27FC236}">
                <a16:creationId xmlns:a16="http://schemas.microsoft.com/office/drawing/2014/main" id="{DA47717F-59FB-F445-B50C-D4B473F1A79E}"/>
              </a:ext>
            </a:extLst>
          </p:cNvPr>
          <p:cNvPicPr>
            <a:picLocks noChangeAspect="1"/>
          </p:cNvPicPr>
          <p:nvPr userDrawn="1"/>
        </p:nvPicPr>
        <p:blipFill>
          <a:blip r:embed="rId2"/>
          <a:stretch>
            <a:fillRect/>
          </a:stretch>
        </p:blipFill>
        <p:spPr>
          <a:xfrm>
            <a:off x="11563459" y="232022"/>
            <a:ext cx="456122" cy="716763"/>
          </a:xfrm>
          <a:prstGeom prst="rect">
            <a:avLst/>
          </a:prstGeom>
        </p:spPr>
      </p:pic>
    </p:spTree>
    <p:extLst>
      <p:ext uri="{BB962C8B-B14F-4D97-AF65-F5344CB8AC3E}">
        <p14:creationId xmlns:p14="http://schemas.microsoft.com/office/powerpoint/2010/main" val="343792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F2F59-3D81-9C0B-CDB4-B5F8B5CE84E5}"/>
              </a:ext>
            </a:extLst>
          </p:cNvPr>
          <p:cNvSpPr>
            <a:spLocks noGrp="1"/>
          </p:cNvSpPr>
          <p:nvPr>
            <p:ph type="title" hasCustomPrompt="1"/>
          </p:nvPr>
        </p:nvSpPr>
        <p:spPr/>
        <p:txBody>
          <a:bodyPr rIns="91440">
            <a:normAutofit/>
          </a:bodyPr>
          <a:lstStyle>
            <a:lvl1pPr>
              <a:defRPr sz="3400" b="1" i="0">
                <a:solidFill>
                  <a:schemeClr val="tx1">
                    <a:lumMod val="90000"/>
                    <a:lumOff val="10000"/>
                  </a:schemeClr>
                </a:solidFill>
                <a:latin typeface="Red Hat Text" panose="02010303040201060303" pitchFamily="2" charset="0"/>
                <a:ea typeface="Red Hat Text" panose="02010303040201060303" pitchFamily="2" charset="0"/>
                <a:cs typeface="Red Hat Text" panose="02010303040201060303" pitchFamily="2" charset="0"/>
              </a:defRPr>
            </a:lvl1pPr>
          </a:lstStyle>
          <a:p>
            <a:r>
              <a:rPr lang="en-US"/>
              <a:t>Insert slide title in title or sentence case</a:t>
            </a:r>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4EDFC75F-7C56-4347-B180-B45A7C3C2BFE}"/>
              </a:ext>
              <a:ext uri="{C183D7F6-B498-43B3-948B-1728B52AA6E4}">
                <adec:decorative xmlns:adec="http://schemas.microsoft.com/office/drawing/2017/decorative" val="1"/>
              </a:ext>
            </a:extLst>
          </p:cNvPr>
          <p:cNvSpPr/>
          <p:nvPr userDrawn="1"/>
        </p:nvSpPr>
        <p:spPr>
          <a:xfrm>
            <a:off x="495300" y="1625704"/>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733615FB-E867-334E-BB0E-3B18A2659575}"/>
              </a:ext>
            </a:extLst>
          </p:cNvPr>
          <p:cNvSpPr>
            <a:spLocks noGrp="1"/>
          </p:cNvSpPr>
          <p:nvPr>
            <p:ph sz="quarter" idx="13" hasCustomPrompt="1"/>
          </p:nvPr>
        </p:nvSpPr>
        <p:spPr>
          <a:xfrm>
            <a:off x="1485900" y="1840447"/>
            <a:ext cx="9677400" cy="4446053"/>
          </a:xfrm>
        </p:spPr>
        <p:txBody>
          <a:bodyPr>
            <a:normAutofit/>
          </a:bodyPr>
          <a:lstStyle>
            <a:lvl1pPr marL="228600" indent="-228600">
              <a:buFont typeface="Arial" panose="020B0604020202020204" pitchFamily="34" charset="0"/>
              <a:buChar char="•"/>
              <a:tabLst/>
              <a:defRPr sz="2600">
                <a:solidFill>
                  <a:schemeClr val="tx1">
                    <a:lumMod val="90000"/>
                    <a:lumOff val="10000"/>
                  </a:schemeClr>
                </a:solidFill>
              </a:defRPr>
            </a:lvl1pPr>
            <a:lvl2pPr>
              <a:defRPr sz="2100"/>
            </a:lvl2pPr>
            <a:lvl3pPr>
              <a:defRPr sz="2100"/>
            </a:lvl3pPr>
            <a:lvl4pPr>
              <a:defRPr sz="2100"/>
            </a:lvl4pPr>
            <a:lvl5pPr>
              <a:defRPr sz="2100"/>
            </a:lvl5pPr>
          </a:lstStyle>
          <a:p>
            <a:pPr lvl="0"/>
            <a:r>
              <a:rPr lang="en-US"/>
              <a:t>Bulleted list</a:t>
            </a:r>
          </a:p>
          <a:p>
            <a:pPr lvl="0"/>
            <a:r>
              <a:rPr lang="en-US"/>
              <a:t>Bulleted list</a:t>
            </a:r>
          </a:p>
          <a:p>
            <a:pPr lvl="0"/>
            <a:r>
              <a:rPr lang="en-US"/>
              <a:t>Bulleted list</a:t>
            </a:r>
          </a:p>
        </p:txBody>
      </p:sp>
      <p:sp>
        <p:nvSpPr>
          <p:cNvPr id="13" name="Text Placeholder 12">
            <a:extLst>
              <a:ext uri="{FF2B5EF4-FFF2-40B4-BE49-F238E27FC236}">
                <a16:creationId xmlns:a16="http://schemas.microsoft.com/office/drawing/2014/main" id="{73A315EF-C99D-DF4A-94FC-CDB4F9DECBFE}"/>
              </a:ext>
            </a:extLst>
          </p:cNvPr>
          <p:cNvSpPr>
            <a:spLocks noGrp="1"/>
          </p:cNvSpPr>
          <p:nvPr>
            <p:ph type="body" sz="quarter" idx="14" hasCustomPrompt="1"/>
          </p:nvPr>
        </p:nvSpPr>
        <p:spPr>
          <a:xfrm>
            <a:off x="0" y="6498293"/>
            <a:ext cx="6697346" cy="352084"/>
          </a:xfrm>
          <a:solidFill>
            <a:schemeClr val="accent1"/>
          </a:solidFill>
          <a:ln>
            <a:noFill/>
          </a:ln>
        </p:spPr>
        <p:txBody>
          <a:bodyPr wrap="none" lIns="274320" tIns="64008" rIns="182880" bIns="91440" anchor="ctr" anchorCtr="0">
            <a:sp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Insert presentation topic or department/unit name (text box will expand to fit)</a:t>
            </a:r>
          </a:p>
        </p:txBody>
      </p:sp>
    </p:spTree>
    <p:extLst>
      <p:ext uri="{BB962C8B-B14F-4D97-AF65-F5344CB8AC3E}">
        <p14:creationId xmlns:p14="http://schemas.microsoft.com/office/powerpoint/2010/main" val="362628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_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E51D-BA97-2BBF-F3DF-C2B38B351A53}"/>
              </a:ext>
            </a:extLst>
          </p:cNvPr>
          <p:cNvSpPr>
            <a:spLocks noGrp="1"/>
          </p:cNvSpPr>
          <p:nvPr>
            <p:ph type="title" hasCustomPrompt="1"/>
          </p:nvPr>
        </p:nvSpPr>
        <p:spPr/>
        <p:txBody>
          <a:bodyPr rIns="91440">
            <a:normAutofit/>
          </a:bodyPr>
          <a:lstStyle>
            <a:lvl1pPr>
              <a:defRPr sz="3400" b="1" i="0">
                <a:solidFill>
                  <a:schemeClr val="tx1">
                    <a:lumMod val="90000"/>
                    <a:lumOff val="10000"/>
                  </a:schemeClr>
                </a:solidFill>
                <a:latin typeface="Red Hat Text" panose="02010303040201060303" pitchFamily="2" charset="0"/>
                <a:ea typeface="Red Hat Text" panose="02010303040201060303" pitchFamily="2" charset="0"/>
                <a:cs typeface="Red Hat Text" panose="02010303040201060303" pitchFamily="2" charset="0"/>
              </a:defRPr>
            </a:lvl1pPr>
          </a:lstStyle>
          <a:p>
            <a:r>
              <a:rPr lang="en-US"/>
              <a:t>Insert slide title in title or sentence case</a:t>
            </a:r>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4EDFC75F-7C56-4347-B180-B45A7C3C2BFE}"/>
              </a:ext>
              <a:ext uri="{C183D7F6-B498-43B3-948B-1728B52AA6E4}">
                <adec:decorative xmlns:adec="http://schemas.microsoft.com/office/drawing/2017/decorative" val="1"/>
              </a:ext>
            </a:extLst>
          </p:cNvPr>
          <p:cNvSpPr/>
          <p:nvPr userDrawn="1"/>
        </p:nvSpPr>
        <p:spPr>
          <a:xfrm>
            <a:off x="495300" y="1625704"/>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733615FB-E867-334E-BB0E-3B18A2659575}"/>
              </a:ext>
            </a:extLst>
          </p:cNvPr>
          <p:cNvSpPr>
            <a:spLocks noGrp="1"/>
          </p:cNvSpPr>
          <p:nvPr>
            <p:ph sz="quarter" idx="13" hasCustomPrompt="1"/>
          </p:nvPr>
        </p:nvSpPr>
        <p:spPr>
          <a:xfrm>
            <a:off x="1485900" y="1840447"/>
            <a:ext cx="4482548" cy="4446053"/>
          </a:xfrm>
        </p:spPr>
        <p:txBody>
          <a:bodyPr>
            <a:normAutofit/>
          </a:bodyPr>
          <a:lstStyle>
            <a:lvl1pPr marL="228600" indent="-228600">
              <a:buFont typeface="Arial" panose="020B0604020202020204" pitchFamily="34" charset="0"/>
              <a:buChar char="•"/>
              <a:tabLst/>
              <a:defRPr sz="2600">
                <a:solidFill>
                  <a:schemeClr val="tx1"/>
                </a:solidFill>
              </a:defRPr>
            </a:lvl1pPr>
            <a:lvl2pPr>
              <a:defRPr sz="2100"/>
            </a:lvl2pPr>
            <a:lvl3pPr>
              <a:defRPr sz="2100"/>
            </a:lvl3pPr>
            <a:lvl4pPr>
              <a:defRPr sz="2100"/>
            </a:lvl4pPr>
            <a:lvl5pPr>
              <a:defRPr sz="2100"/>
            </a:lvl5pPr>
          </a:lstStyle>
          <a:p>
            <a:pPr lvl="0"/>
            <a:r>
              <a:rPr lang="en-US"/>
              <a:t>Bulleted list</a:t>
            </a:r>
          </a:p>
          <a:p>
            <a:pPr lvl="0"/>
            <a:r>
              <a:rPr lang="en-US"/>
              <a:t>Bulleted list</a:t>
            </a:r>
          </a:p>
          <a:p>
            <a:pPr lvl="0"/>
            <a:r>
              <a:rPr lang="en-US"/>
              <a:t>Bulleted list</a:t>
            </a:r>
          </a:p>
        </p:txBody>
      </p:sp>
      <p:sp>
        <p:nvSpPr>
          <p:cNvPr id="13" name="Text Placeholder 12">
            <a:extLst>
              <a:ext uri="{FF2B5EF4-FFF2-40B4-BE49-F238E27FC236}">
                <a16:creationId xmlns:a16="http://schemas.microsoft.com/office/drawing/2014/main" id="{73A315EF-C99D-DF4A-94FC-CDB4F9DECBFE}"/>
              </a:ext>
            </a:extLst>
          </p:cNvPr>
          <p:cNvSpPr>
            <a:spLocks noGrp="1"/>
          </p:cNvSpPr>
          <p:nvPr>
            <p:ph type="body" sz="quarter" idx="14" hasCustomPrompt="1"/>
          </p:nvPr>
        </p:nvSpPr>
        <p:spPr>
          <a:xfrm>
            <a:off x="0" y="6498293"/>
            <a:ext cx="6697346" cy="352084"/>
          </a:xfrm>
          <a:solidFill>
            <a:schemeClr val="accent1"/>
          </a:solidFill>
          <a:ln>
            <a:noFill/>
          </a:ln>
        </p:spPr>
        <p:txBody>
          <a:bodyPr wrap="none" lIns="274320" tIns="64008" rIns="182880" bIns="91440" anchor="ctr" anchorCtr="0">
            <a:sp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Insert presentation topic or department/unit name (text box will expand to fit)</a:t>
            </a:r>
          </a:p>
        </p:txBody>
      </p:sp>
      <p:sp>
        <p:nvSpPr>
          <p:cNvPr id="8" name="Content Placeholder 10">
            <a:extLst>
              <a:ext uri="{FF2B5EF4-FFF2-40B4-BE49-F238E27FC236}">
                <a16:creationId xmlns:a16="http://schemas.microsoft.com/office/drawing/2014/main" id="{B0DEE38D-2FF0-2A49-A7D1-AF607FA3AB7A}"/>
              </a:ext>
            </a:extLst>
          </p:cNvPr>
          <p:cNvSpPr>
            <a:spLocks noGrp="1"/>
          </p:cNvSpPr>
          <p:nvPr>
            <p:ph sz="quarter" idx="15" hasCustomPrompt="1"/>
          </p:nvPr>
        </p:nvSpPr>
        <p:spPr>
          <a:xfrm>
            <a:off x="6223554" y="1840447"/>
            <a:ext cx="4939746" cy="4446053"/>
          </a:xfrm>
        </p:spPr>
        <p:txBody>
          <a:bodyPr>
            <a:normAutofit/>
          </a:bodyPr>
          <a:lstStyle>
            <a:lvl1pPr marL="228600" indent="-228600">
              <a:buFont typeface="Arial" panose="020B0604020202020204" pitchFamily="34" charset="0"/>
              <a:buChar char="•"/>
              <a:tabLst/>
              <a:defRPr sz="2600">
                <a:solidFill>
                  <a:schemeClr val="tx1"/>
                </a:solidFill>
              </a:defRPr>
            </a:lvl1pPr>
            <a:lvl2pPr>
              <a:defRPr sz="2100"/>
            </a:lvl2pPr>
            <a:lvl3pPr>
              <a:defRPr sz="2100"/>
            </a:lvl3pPr>
            <a:lvl4pPr>
              <a:defRPr sz="2100"/>
            </a:lvl4pPr>
            <a:lvl5pPr>
              <a:defRPr sz="2100"/>
            </a:lvl5pPr>
          </a:lstStyle>
          <a:p>
            <a:pPr lvl="0"/>
            <a:r>
              <a:rPr lang="en-US"/>
              <a:t>Bulleted list</a:t>
            </a:r>
          </a:p>
          <a:p>
            <a:pPr lvl="0"/>
            <a:r>
              <a:rPr lang="en-US"/>
              <a:t>Bulleted list</a:t>
            </a:r>
          </a:p>
          <a:p>
            <a:pPr lvl="0"/>
            <a:r>
              <a:rPr lang="en-US"/>
              <a:t>Bulleted list</a:t>
            </a:r>
          </a:p>
        </p:txBody>
      </p:sp>
    </p:spTree>
    <p:extLst>
      <p:ext uri="{BB962C8B-B14F-4D97-AF65-F5344CB8AC3E}">
        <p14:creationId xmlns:p14="http://schemas.microsoft.com/office/powerpoint/2010/main" val="374076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_re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7A194C-A4B8-2148-8BE0-5451BAAC534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8234"/>
            <a:ext cx="12192000" cy="6858000"/>
          </a:xfrm>
          <a:prstGeom prst="rect">
            <a:avLst/>
          </a:prstGeom>
        </p:spPr>
      </p:pic>
      <p:sp>
        <p:nvSpPr>
          <p:cNvPr id="12" name="Rectangle 11">
            <a:extLst>
              <a:ext uri="{FF2B5EF4-FFF2-40B4-BE49-F238E27FC236}">
                <a16:creationId xmlns:a16="http://schemas.microsoft.com/office/drawing/2014/main" id="{C7C912DB-E11B-3D4C-9D09-221D4E874712}"/>
              </a:ext>
              <a:ext uri="{C183D7F6-B498-43B3-948B-1728B52AA6E4}">
                <adec:decorative xmlns:adec="http://schemas.microsoft.com/office/drawing/2017/decorative" val="1"/>
              </a:ext>
            </a:extLst>
          </p:cNvPr>
          <p:cNvSpPr/>
          <p:nvPr userDrawn="1"/>
        </p:nvSpPr>
        <p:spPr>
          <a:xfrm>
            <a:off x="0" y="1024128"/>
            <a:ext cx="11163300" cy="5825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963DBCEB-EA83-B646-A716-9EAB713C5280}"/>
              </a:ext>
            </a:extLst>
          </p:cNvPr>
          <p:cNvSpPr>
            <a:spLocks noGrp="1"/>
          </p:cNvSpPr>
          <p:nvPr>
            <p:ph type="body" sz="quarter" idx="13" hasCustomPrompt="1"/>
          </p:nvPr>
        </p:nvSpPr>
        <p:spPr>
          <a:xfrm>
            <a:off x="1485900" y="4226928"/>
            <a:ext cx="5264150" cy="354459"/>
          </a:xfrm>
        </p:spPr>
        <p:txBody>
          <a:bodyPr>
            <a:noAutofit/>
          </a:bodyPr>
          <a:lstStyle>
            <a:lvl1pPr marL="0" indent="0">
              <a:buNone/>
              <a:defRPr sz="2300">
                <a:solidFill>
                  <a:schemeClr val="tx1">
                    <a:lumMod val="10000"/>
                    <a:lumOff val="90000"/>
                  </a:schemeClr>
                </a:solidFill>
              </a:defRPr>
            </a:lvl1pPr>
            <a:lvl2pPr>
              <a:defRPr sz="2100"/>
            </a:lvl2pPr>
            <a:lvl3pPr>
              <a:defRPr sz="2100"/>
            </a:lvl3pPr>
            <a:lvl4pPr>
              <a:defRPr sz="2100"/>
            </a:lvl4pPr>
            <a:lvl5pPr>
              <a:defRPr sz="2100"/>
            </a:lvl5pPr>
          </a:lstStyle>
          <a:p>
            <a:pPr lvl="0"/>
            <a:r>
              <a:rPr lang="en-US"/>
              <a:t>Insert subtitle if needed</a:t>
            </a:r>
          </a:p>
        </p:txBody>
      </p:sp>
      <p:sp>
        <p:nvSpPr>
          <p:cNvPr id="13" name="Freeform 12">
            <a:extLst>
              <a:ext uri="{FF2B5EF4-FFF2-40B4-BE49-F238E27FC236}">
                <a16:creationId xmlns:a16="http://schemas.microsoft.com/office/drawing/2014/main" id="{A2A8E911-3157-1444-8D3E-B3404B047192}"/>
              </a:ext>
            </a:extLst>
          </p:cNvPr>
          <p:cNvSpPr/>
          <p:nvPr userDrawn="1"/>
        </p:nvSpPr>
        <p:spPr>
          <a:xfrm>
            <a:off x="8714232" y="1024128"/>
            <a:ext cx="2449068" cy="5833872"/>
          </a:xfrm>
          <a:custGeom>
            <a:avLst/>
            <a:gdLst>
              <a:gd name="connsiteX0" fmla="*/ 0 w 3290316"/>
              <a:gd name="connsiteY0" fmla="*/ 0 h 6193766"/>
              <a:gd name="connsiteX1" fmla="*/ 1490472 w 3290316"/>
              <a:gd name="connsiteY1" fmla="*/ 0 h 6193766"/>
              <a:gd name="connsiteX2" fmla="*/ 2980944 w 3290316"/>
              <a:gd name="connsiteY2" fmla="*/ 0 h 6193766"/>
              <a:gd name="connsiteX3" fmla="*/ 3290316 w 3290316"/>
              <a:gd name="connsiteY3" fmla="*/ 0 h 6193766"/>
              <a:gd name="connsiteX4" fmla="*/ 3290316 w 3290316"/>
              <a:gd name="connsiteY4" fmla="*/ 6185532 h 6193766"/>
              <a:gd name="connsiteX5" fmla="*/ 1492453 w 3290316"/>
              <a:gd name="connsiteY5" fmla="*/ 6185532 h 6193766"/>
              <a:gd name="connsiteX6" fmla="*/ 1490472 w 3290316"/>
              <a:gd name="connsiteY6" fmla="*/ 6193766 h 61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0316" h="6193766">
                <a:moveTo>
                  <a:pt x="0" y="0"/>
                </a:moveTo>
                <a:lnTo>
                  <a:pt x="1490472" y="0"/>
                </a:lnTo>
                <a:lnTo>
                  <a:pt x="2980944" y="0"/>
                </a:lnTo>
                <a:lnTo>
                  <a:pt x="3290316" y="0"/>
                </a:lnTo>
                <a:lnTo>
                  <a:pt x="3290316" y="6185532"/>
                </a:lnTo>
                <a:lnTo>
                  <a:pt x="1492453" y="6185532"/>
                </a:lnTo>
                <a:lnTo>
                  <a:pt x="1490472" y="6193766"/>
                </a:lnTo>
                <a:close/>
              </a:path>
            </a:pathLst>
          </a:custGeom>
          <a:solidFill>
            <a:schemeClr val="accent1">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7">
            <a:extLst>
              <a:ext uri="{FF2B5EF4-FFF2-40B4-BE49-F238E27FC236}">
                <a16:creationId xmlns:a16="http://schemas.microsoft.com/office/drawing/2014/main" id="{B6B6D0D8-B441-B94F-81C3-D858DB039304}"/>
              </a:ext>
            </a:extLst>
          </p:cNvPr>
          <p:cNvSpPr/>
          <p:nvPr userDrawn="1"/>
        </p:nvSpPr>
        <p:spPr>
          <a:xfrm>
            <a:off x="11507059" y="0"/>
            <a:ext cx="570641" cy="1024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C54FEC2B-37AF-0F44-BE06-966950F82A61}"/>
              </a:ext>
            </a:extLst>
          </p:cNvPr>
          <p:cNvPicPr>
            <a:picLocks noChangeAspect="1"/>
          </p:cNvPicPr>
          <p:nvPr userDrawn="1"/>
        </p:nvPicPr>
        <p:blipFill>
          <a:blip r:embed="rId3"/>
          <a:stretch>
            <a:fillRect/>
          </a:stretch>
        </p:blipFill>
        <p:spPr>
          <a:xfrm>
            <a:off x="11564318" y="222225"/>
            <a:ext cx="456122" cy="716763"/>
          </a:xfrm>
          <a:prstGeom prst="rect">
            <a:avLst/>
          </a:prstGeom>
        </p:spPr>
      </p:pic>
      <p:sp>
        <p:nvSpPr>
          <p:cNvPr id="14" name="Rectangle 13">
            <a:extLst>
              <a:ext uri="{FF2B5EF4-FFF2-40B4-BE49-F238E27FC236}">
                <a16:creationId xmlns:a16="http://schemas.microsoft.com/office/drawing/2014/main" id="{8EB6C9F2-5465-8D47-8351-B6B681C458B1}"/>
              </a:ext>
              <a:ext uri="{C183D7F6-B498-43B3-948B-1728B52AA6E4}">
                <adec:decorative xmlns:adec="http://schemas.microsoft.com/office/drawing/2017/decorative" val="1"/>
              </a:ext>
            </a:extLst>
          </p:cNvPr>
          <p:cNvSpPr/>
          <p:nvPr userDrawn="1"/>
        </p:nvSpPr>
        <p:spPr>
          <a:xfrm>
            <a:off x="1485900" y="4007404"/>
            <a:ext cx="471523" cy="94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9C382C-FEDF-9251-E54F-141B8D2101FA}"/>
              </a:ext>
            </a:extLst>
          </p:cNvPr>
          <p:cNvSpPr>
            <a:spLocks noGrp="1"/>
          </p:cNvSpPr>
          <p:nvPr>
            <p:ph type="title" hasCustomPrompt="1"/>
          </p:nvPr>
        </p:nvSpPr>
        <p:spPr>
          <a:xfrm>
            <a:off x="1485900" y="2514600"/>
            <a:ext cx="8279202" cy="1367286"/>
          </a:xfrm>
        </p:spPr>
        <p:txBody>
          <a:bodyPr rIns="91440">
            <a:normAutofit/>
          </a:bodyPr>
          <a:lstStyle>
            <a:lvl1pPr>
              <a:defRPr sz="4000">
                <a:solidFill>
                  <a:schemeClr val="bg1"/>
                </a:solidFill>
              </a:defRPr>
            </a:lvl1pPr>
          </a:lstStyle>
          <a:p>
            <a:r>
              <a:rPr lang="en-US"/>
              <a:t>Insert section header slide title</a:t>
            </a:r>
          </a:p>
        </p:txBody>
      </p:sp>
    </p:spTree>
    <p:extLst>
      <p:ext uri="{BB962C8B-B14F-4D97-AF65-F5344CB8AC3E}">
        <p14:creationId xmlns:p14="http://schemas.microsoft.com/office/powerpoint/2010/main" val="2892427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_blac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CEB0E-880C-6049-9B69-BA2FEE3456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8234"/>
            <a:ext cx="12192000" cy="6858000"/>
          </a:xfrm>
          <a:prstGeom prst="rect">
            <a:avLst/>
          </a:prstGeom>
        </p:spPr>
      </p:pic>
      <p:sp>
        <p:nvSpPr>
          <p:cNvPr id="12" name="Rectangle 11">
            <a:extLst>
              <a:ext uri="{FF2B5EF4-FFF2-40B4-BE49-F238E27FC236}">
                <a16:creationId xmlns:a16="http://schemas.microsoft.com/office/drawing/2014/main" id="{C7C912DB-E11B-3D4C-9D09-221D4E874712}"/>
              </a:ext>
              <a:ext uri="{C183D7F6-B498-43B3-948B-1728B52AA6E4}">
                <adec:decorative xmlns:adec="http://schemas.microsoft.com/office/drawing/2017/decorative" val="1"/>
              </a:ext>
            </a:extLst>
          </p:cNvPr>
          <p:cNvSpPr/>
          <p:nvPr userDrawn="1"/>
        </p:nvSpPr>
        <p:spPr>
          <a:xfrm>
            <a:off x="0" y="1024128"/>
            <a:ext cx="11163300" cy="58338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963DBCEB-EA83-B646-A716-9EAB713C5280}"/>
              </a:ext>
            </a:extLst>
          </p:cNvPr>
          <p:cNvSpPr>
            <a:spLocks noGrp="1"/>
          </p:cNvSpPr>
          <p:nvPr>
            <p:ph type="body" sz="quarter" idx="13" hasCustomPrompt="1"/>
          </p:nvPr>
        </p:nvSpPr>
        <p:spPr>
          <a:xfrm>
            <a:off x="1485900" y="4226928"/>
            <a:ext cx="5264150" cy="354459"/>
          </a:xfrm>
        </p:spPr>
        <p:txBody>
          <a:bodyPr>
            <a:noAutofit/>
          </a:bodyPr>
          <a:lstStyle>
            <a:lvl1pPr marL="0" indent="0">
              <a:buNone/>
              <a:defRPr sz="2300">
                <a:solidFill>
                  <a:schemeClr val="tx1">
                    <a:lumMod val="25000"/>
                    <a:lumOff val="75000"/>
                  </a:schemeClr>
                </a:solidFill>
              </a:defRPr>
            </a:lvl1pPr>
            <a:lvl2pPr>
              <a:defRPr sz="2100"/>
            </a:lvl2pPr>
            <a:lvl3pPr>
              <a:defRPr sz="2100"/>
            </a:lvl3pPr>
            <a:lvl4pPr>
              <a:defRPr sz="2100"/>
            </a:lvl4pPr>
            <a:lvl5pPr>
              <a:defRPr sz="2100"/>
            </a:lvl5pPr>
          </a:lstStyle>
          <a:p>
            <a:pPr lvl="0"/>
            <a:r>
              <a:rPr lang="en-US"/>
              <a:t>Insert subtitle if needed</a:t>
            </a:r>
          </a:p>
        </p:txBody>
      </p:sp>
      <p:sp>
        <p:nvSpPr>
          <p:cNvPr id="6" name="Rectangle 5">
            <a:extLst>
              <a:ext uri="{FF2B5EF4-FFF2-40B4-BE49-F238E27FC236}">
                <a16:creationId xmlns:a16="http://schemas.microsoft.com/office/drawing/2014/main" id="{2783DD59-F90E-824A-BBB1-FEED68A85CFA}"/>
              </a:ext>
            </a:extLst>
          </p:cNvPr>
          <p:cNvSpPr/>
          <p:nvPr userDrawn="1"/>
        </p:nvSpPr>
        <p:spPr>
          <a:xfrm>
            <a:off x="11507059" y="0"/>
            <a:ext cx="570641" cy="1024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FB906E23-D9AF-EB4E-BF01-60C6ADFFAA28}"/>
              </a:ext>
            </a:extLst>
          </p:cNvPr>
          <p:cNvPicPr>
            <a:picLocks noChangeAspect="1"/>
          </p:cNvPicPr>
          <p:nvPr userDrawn="1"/>
        </p:nvPicPr>
        <p:blipFill>
          <a:blip r:embed="rId3"/>
          <a:stretch>
            <a:fillRect/>
          </a:stretch>
        </p:blipFill>
        <p:spPr>
          <a:xfrm>
            <a:off x="11564318" y="222225"/>
            <a:ext cx="456122" cy="716763"/>
          </a:xfrm>
          <a:prstGeom prst="rect">
            <a:avLst/>
          </a:prstGeom>
        </p:spPr>
      </p:pic>
      <p:sp>
        <p:nvSpPr>
          <p:cNvPr id="8" name="Rectangle 7">
            <a:extLst>
              <a:ext uri="{FF2B5EF4-FFF2-40B4-BE49-F238E27FC236}">
                <a16:creationId xmlns:a16="http://schemas.microsoft.com/office/drawing/2014/main" id="{211E94CE-F71B-1944-B826-00353C8726F4}"/>
              </a:ext>
              <a:ext uri="{C183D7F6-B498-43B3-948B-1728B52AA6E4}">
                <adec:decorative xmlns:adec="http://schemas.microsoft.com/office/drawing/2017/decorative" val="1"/>
              </a:ext>
            </a:extLst>
          </p:cNvPr>
          <p:cNvSpPr/>
          <p:nvPr userDrawn="1"/>
        </p:nvSpPr>
        <p:spPr>
          <a:xfrm>
            <a:off x="1485900" y="4007404"/>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FF968CE-35E2-E543-8D71-1D8778441684}"/>
              </a:ext>
            </a:extLst>
          </p:cNvPr>
          <p:cNvSpPr/>
          <p:nvPr userDrawn="1"/>
        </p:nvSpPr>
        <p:spPr>
          <a:xfrm>
            <a:off x="8714232" y="1024128"/>
            <a:ext cx="2449068" cy="5833872"/>
          </a:xfrm>
          <a:custGeom>
            <a:avLst/>
            <a:gdLst>
              <a:gd name="connsiteX0" fmla="*/ 0 w 3290316"/>
              <a:gd name="connsiteY0" fmla="*/ 0 h 6193766"/>
              <a:gd name="connsiteX1" fmla="*/ 1490472 w 3290316"/>
              <a:gd name="connsiteY1" fmla="*/ 0 h 6193766"/>
              <a:gd name="connsiteX2" fmla="*/ 2980944 w 3290316"/>
              <a:gd name="connsiteY2" fmla="*/ 0 h 6193766"/>
              <a:gd name="connsiteX3" fmla="*/ 3290316 w 3290316"/>
              <a:gd name="connsiteY3" fmla="*/ 0 h 6193766"/>
              <a:gd name="connsiteX4" fmla="*/ 3290316 w 3290316"/>
              <a:gd name="connsiteY4" fmla="*/ 6185532 h 6193766"/>
              <a:gd name="connsiteX5" fmla="*/ 1492453 w 3290316"/>
              <a:gd name="connsiteY5" fmla="*/ 6185532 h 6193766"/>
              <a:gd name="connsiteX6" fmla="*/ 1490472 w 3290316"/>
              <a:gd name="connsiteY6" fmla="*/ 6193766 h 61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0316" h="6193766">
                <a:moveTo>
                  <a:pt x="0" y="0"/>
                </a:moveTo>
                <a:lnTo>
                  <a:pt x="1490472" y="0"/>
                </a:lnTo>
                <a:lnTo>
                  <a:pt x="2980944" y="0"/>
                </a:lnTo>
                <a:lnTo>
                  <a:pt x="3290316" y="0"/>
                </a:lnTo>
                <a:lnTo>
                  <a:pt x="3290316" y="6185532"/>
                </a:lnTo>
                <a:lnTo>
                  <a:pt x="1492453" y="6185532"/>
                </a:lnTo>
                <a:lnTo>
                  <a:pt x="1490472" y="6193766"/>
                </a:lnTo>
                <a:close/>
              </a:path>
            </a:pathLst>
          </a:custGeom>
          <a:solidFill>
            <a:schemeClr val="tx1">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56EFDCA-0F37-B65D-EA97-DDFF7EC0B0CD}"/>
              </a:ext>
            </a:extLst>
          </p:cNvPr>
          <p:cNvSpPr>
            <a:spLocks noGrp="1"/>
          </p:cNvSpPr>
          <p:nvPr>
            <p:ph type="title" hasCustomPrompt="1"/>
          </p:nvPr>
        </p:nvSpPr>
        <p:spPr>
          <a:xfrm>
            <a:off x="1485900" y="2514600"/>
            <a:ext cx="8279202" cy="1367286"/>
          </a:xfrm>
        </p:spPr>
        <p:txBody>
          <a:bodyPr rIns="91440">
            <a:normAutofit/>
          </a:bodyPr>
          <a:lstStyle>
            <a:lvl1pPr>
              <a:defRPr sz="4000">
                <a:solidFill>
                  <a:schemeClr val="bg1"/>
                </a:solidFill>
              </a:defRPr>
            </a:lvl1pPr>
          </a:lstStyle>
          <a:p>
            <a:r>
              <a:rPr lang="en-US"/>
              <a:t>Insert section header slide title</a:t>
            </a:r>
          </a:p>
        </p:txBody>
      </p:sp>
    </p:spTree>
    <p:extLst>
      <p:ext uri="{BB962C8B-B14F-4D97-AF65-F5344CB8AC3E}">
        <p14:creationId xmlns:p14="http://schemas.microsoft.com/office/powerpoint/2010/main" val="2375710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300" y="457200"/>
            <a:ext cx="10668000" cy="1066800"/>
          </a:xfrm>
        </p:spPr>
        <p:txBody>
          <a:bodyPr>
            <a:normAutofit/>
          </a:bodyPr>
          <a:lstStyle>
            <a:lvl1pPr>
              <a:defRPr sz="3400" b="1" i="0">
                <a:latin typeface="Red Hat Text" panose="02010303040201060303" pitchFamily="2" charset="0"/>
                <a:ea typeface="Red Hat Text" panose="02010303040201060303" pitchFamily="2" charset="0"/>
                <a:cs typeface="Red Hat Text" panose="02010303040201060303" pitchFamily="2" charset="0"/>
              </a:defRPr>
            </a:lvl1pPr>
          </a:lstStyle>
          <a:p>
            <a:r>
              <a:rPr lang="en-US"/>
              <a:t>Insert slide title in title or sentence case</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20361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0540D614-EDF6-8AD1-02DA-1BBA71DA1744}"/>
              </a:ext>
            </a:extLst>
          </p:cNvPr>
          <p:cNvSpPr>
            <a:spLocks noGrp="1"/>
          </p:cNvSpPr>
          <p:nvPr>
            <p:ph type="title" hasCustomPrompt="1"/>
          </p:nvPr>
        </p:nvSpPr>
        <p:spPr>
          <a:xfrm>
            <a:off x="0" y="-180753"/>
            <a:ext cx="10668000" cy="180753"/>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a:t>Blank Slide</a:t>
            </a:r>
          </a:p>
        </p:txBody>
      </p:sp>
    </p:spTree>
    <p:extLst>
      <p:ext uri="{BB962C8B-B14F-4D97-AF65-F5344CB8AC3E}">
        <p14:creationId xmlns:p14="http://schemas.microsoft.com/office/powerpoint/2010/main" val="649504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End-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05D359-7029-C74B-8048-D1347E3FF64A}"/>
              </a:ext>
              <a:ext uri="{C183D7F6-B498-43B3-948B-1728B52AA6E4}">
                <adec:decorative xmlns:adec="http://schemas.microsoft.com/office/drawing/2017/decorative" val="1"/>
              </a:ext>
            </a:extLst>
          </p:cNvPr>
          <p:cNvSpPr/>
          <p:nvPr userDrawn="1"/>
        </p:nvSpPr>
        <p:spPr>
          <a:xfrm>
            <a:off x="0" y="-9939"/>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UW–Madison logo in white text on a red background">
            <a:extLst>
              <a:ext uri="{FF2B5EF4-FFF2-40B4-BE49-F238E27FC236}">
                <a16:creationId xmlns:a16="http://schemas.microsoft.com/office/drawing/2014/main" id="{9442AFA6-CAED-D743-9BD0-FB7276EC21DE}"/>
              </a:ext>
            </a:extLst>
          </p:cNvPr>
          <p:cNvPicPr>
            <a:picLocks noChangeAspect="1"/>
          </p:cNvPicPr>
          <p:nvPr userDrawn="1"/>
        </p:nvPicPr>
        <p:blipFill>
          <a:blip r:embed="rId2"/>
          <a:stretch>
            <a:fillRect/>
          </a:stretch>
        </p:blipFill>
        <p:spPr>
          <a:xfrm>
            <a:off x="4557092" y="2911281"/>
            <a:ext cx="3077817" cy="1035438"/>
          </a:xfrm>
          <a:prstGeom prst="rect">
            <a:avLst/>
          </a:prstGeom>
        </p:spPr>
      </p:pic>
      <p:sp>
        <p:nvSpPr>
          <p:cNvPr id="2" name="Title 1">
            <a:extLst>
              <a:ext uri="{FF2B5EF4-FFF2-40B4-BE49-F238E27FC236}">
                <a16:creationId xmlns:a16="http://schemas.microsoft.com/office/drawing/2014/main" id="{A878A76A-7D1D-3E85-0AC5-9B02E65F248E}"/>
              </a:ext>
            </a:extLst>
          </p:cNvPr>
          <p:cNvSpPr>
            <a:spLocks noGrp="1"/>
          </p:cNvSpPr>
          <p:nvPr>
            <p:ph type="title" hasCustomPrompt="1"/>
          </p:nvPr>
        </p:nvSpPr>
        <p:spPr>
          <a:xfrm>
            <a:off x="0" y="-180060"/>
            <a:ext cx="10668000" cy="170121"/>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a:t>Red Closing Slide</a:t>
            </a:r>
          </a:p>
        </p:txBody>
      </p:sp>
    </p:spTree>
    <p:extLst>
      <p:ext uri="{BB962C8B-B14F-4D97-AF65-F5344CB8AC3E}">
        <p14:creationId xmlns:p14="http://schemas.microsoft.com/office/powerpoint/2010/main" val="2583120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blac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05D359-7029-C74B-8048-D1347E3FF64A}"/>
              </a:ext>
              <a:ext uri="{C183D7F6-B498-43B3-948B-1728B52AA6E4}">
                <adec:decorative xmlns:adec="http://schemas.microsoft.com/office/drawing/2017/decorative" val="1"/>
              </a:ext>
            </a:extLst>
          </p:cNvPr>
          <p:cNvSpPr/>
          <p:nvPr userDrawn="1"/>
        </p:nvSpPr>
        <p:spPr>
          <a:xfrm>
            <a:off x="0" y="-9939"/>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UW–Madison logo with white text on a black background">
            <a:extLst>
              <a:ext uri="{FF2B5EF4-FFF2-40B4-BE49-F238E27FC236}">
                <a16:creationId xmlns:a16="http://schemas.microsoft.com/office/drawing/2014/main" id="{9442AFA6-CAED-D743-9BD0-FB7276EC21DE}"/>
              </a:ext>
            </a:extLst>
          </p:cNvPr>
          <p:cNvPicPr>
            <a:picLocks noChangeAspect="1"/>
          </p:cNvPicPr>
          <p:nvPr userDrawn="1"/>
        </p:nvPicPr>
        <p:blipFill>
          <a:blip r:embed="rId2"/>
          <a:stretch>
            <a:fillRect/>
          </a:stretch>
        </p:blipFill>
        <p:spPr>
          <a:xfrm>
            <a:off x="4557092" y="2911281"/>
            <a:ext cx="3077817" cy="1035438"/>
          </a:xfrm>
          <a:prstGeom prst="rect">
            <a:avLst/>
          </a:prstGeom>
        </p:spPr>
      </p:pic>
      <p:sp>
        <p:nvSpPr>
          <p:cNvPr id="2" name="Title 1">
            <a:extLst>
              <a:ext uri="{FF2B5EF4-FFF2-40B4-BE49-F238E27FC236}">
                <a16:creationId xmlns:a16="http://schemas.microsoft.com/office/drawing/2014/main" id="{D48DEFCB-76DD-8C96-B6DC-4040B702ADC1}"/>
              </a:ext>
            </a:extLst>
          </p:cNvPr>
          <p:cNvSpPr>
            <a:spLocks noGrp="1"/>
          </p:cNvSpPr>
          <p:nvPr>
            <p:ph type="title" hasCustomPrompt="1"/>
          </p:nvPr>
        </p:nvSpPr>
        <p:spPr>
          <a:xfrm>
            <a:off x="0" y="-201325"/>
            <a:ext cx="10668000" cy="191386"/>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a:t>Black Closing Slide</a:t>
            </a:r>
          </a:p>
        </p:txBody>
      </p:sp>
    </p:spTree>
    <p:extLst>
      <p:ext uri="{BB962C8B-B14F-4D97-AF65-F5344CB8AC3E}">
        <p14:creationId xmlns:p14="http://schemas.microsoft.com/office/powerpoint/2010/main" val="2314827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457200"/>
            <a:ext cx="10668000" cy="1066800"/>
          </a:xfrm>
          <a:prstGeom prst="rect">
            <a:avLst/>
          </a:prstGeom>
        </p:spPr>
        <p:txBody>
          <a:bodyPr vert="horz" lIns="0" tIns="4572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85900" y="1828799"/>
            <a:ext cx="9677400" cy="4457701"/>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0" y="6505057"/>
            <a:ext cx="1060586" cy="344710"/>
          </a:xfrm>
          <a:prstGeom prst="rect">
            <a:avLst/>
          </a:prstGeom>
          <a:solidFill>
            <a:schemeClr val="accent1"/>
          </a:solidFill>
          <a:ln>
            <a:noFill/>
          </a:ln>
        </p:spPr>
        <p:txBody>
          <a:bodyPr vert="horz" wrap="square" lIns="91440" tIns="64008" rIns="91440" bIns="64008" rtlCol="0" anchor="ctr">
            <a:spAutoFit/>
          </a:bodyPr>
          <a:lstStyle>
            <a:lvl1pPr algn="ctr">
              <a:defRPr sz="1400" b="0" i="0">
                <a:solidFill>
                  <a:schemeClr val="bg1"/>
                </a:solidFill>
                <a:latin typeface="Red Hat Text" panose="02010303040201060303" pitchFamily="2" charset="0"/>
                <a:ea typeface="Red Hat Text" panose="02010303040201060303" pitchFamily="2" charset="0"/>
                <a:cs typeface="Red Hat Text" panose="02010303040201060303" pitchFamily="2" charset="0"/>
              </a:defRPr>
            </a:lvl1pPr>
          </a:lstStyle>
          <a:p>
            <a:endParaRPr lang="en-US"/>
          </a:p>
        </p:txBody>
      </p:sp>
      <p:sp>
        <p:nvSpPr>
          <p:cNvPr id="7" name="Rectangle 6">
            <a:extLst>
              <a:ext uri="{FF2B5EF4-FFF2-40B4-BE49-F238E27FC236}">
                <a16:creationId xmlns:a16="http://schemas.microsoft.com/office/drawing/2014/main" id="{EF1B1986-83A7-3542-BAD9-60B6AA5AD8E5}"/>
              </a:ext>
              <a:ext uri="{C183D7F6-B498-43B3-948B-1728B52AA6E4}">
                <adec:decorative xmlns:adec="http://schemas.microsoft.com/office/drawing/2017/decorative" val="1"/>
              </a:ext>
            </a:extLst>
          </p:cNvPr>
          <p:cNvSpPr/>
          <p:nvPr userDrawn="1"/>
        </p:nvSpPr>
        <p:spPr>
          <a:xfrm>
            <a:off x="11507059" y="0"/>
            <a:ext cx="570641" cy="1024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W–Madison red crest logo&#10;">
            <a:extLst>
              <a:ext uri="{FF2B5EF4-FFF2-40B4-BE49-F238E27FC236}">
                <a16:creationId xmlns:a16="http://schemas.microsoft.com/office/drawing/2014/main" id="{0E552B7F-AB27-DB49-8004-05CB28567967}"/>
              </a:ext>
            </a:extLst>
          </p:cNvPr>
          <p:cNvPicPr>
            <a:picLocks noChangeAspect="1"/>
          </p:cNvPicPr>
          <p:nvPr userDrawn="1"/>
        </p:nvPicPr>
        <p:blipFill>
          <a:blip r:embed="rId12"/>
          <a:stretch>
            <a:fillRect/>
          </a:stretch>
        </p:blipFill>
        <p:spPr>
          <a:xfrm>
            <a:off x="11564318" y="222225"/>
            <a:ext cx="456122" cy="716763"/>
          </a:xfrm>
          <a:prstGeom prst="rect">
            <a:avLst/>
          </a:prstGeom>
        </p:spPr>
      </p:pic>
    </p:spTree>
    <p:extLst>
      <p:ext uri="{BB962C8B-B14F-4D97-AF65-F5344CB8AC3E}">
        <p14:creationId xmlns:p14="http://schemas.microsoft.com/office/powerpoint/2010/main" val="252547914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74" r:id="rId4"/>
    <p:sldLayoutId id="2147483663" r:id="rId5"/>
    <p:sldLayoutId id="2147483673" r:id="rId6"/>
    <p:sldLayoutId id="2147483666" r:id="rId7"/>
    <p:sldLayoutId id="2147483667" r:id="rId8"/>
    <p:sldLayoutId id="2147483676" r:id="rId9"/>
    <p:sldLayoutId id="2147483677" r:id="rId10"/>
  </p:sldLayoutIdLst>
  <p:txStyles>
    <p:titleStyle>
      <a:lvl1pPr algn="l" defTabSz="914400" rtl="0" eaLnBrk="1" latinLnBrk="0" hangingPunct="1">
        <a:lnSpc>
          <a:spcPct val="90000"/>
        </a:lnSpc>
        <a:spcBef>
          <a:spcPct val="0"/>
        </a:spcBef>
        <a:buNone/>
        <a:defRPr sz="3200" b="1" i="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p:titleStyle>
    <p:bodyStyle>
      <a:lvl1pPr marL="176213" indent="-176213" algn="l" defTabSz="914400" rtl="0" eaLnBrk="1" latinLnBrk="0" hangingPunct="1">
        <a:lnSpc>
          <a:spcPct val="90000"/>
        </a:lnSpc>
        <a:spcBef>
          <a:spcPts val="1000"/>
        </a:spcBef>
        <a:buClr>
          <a:schemeClr val="accent1"/>
        </a:buClr>
        <a:buSzPct val="90000"/>
        <a:buFont typeface="Arial" panose="020B0604020202020204" pitchFamily="34" charset="0"/>
        <a:buChar char="•"/>
        <a:tabLst/>
        <a:defRPr sz="26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1pPr>
      <a:lvl2pPr marL="635000" indent="-177800" algn="l" defTabSz="914400" rtl="0" eaLnBrk="1" latinLnBrk="0" hangingPunct="1">
        <a:lnSpc>
          <a:spcPct val="90000"/>
        </a:lnSpc>
        <a:spcBef>
          <a:spcPts val="500"/>
        </a:spcBef>
        <a:buFont typeface="Arial" panose="020B0604020202020204" pitchFamily="34" charset="0"/>
        <a:buChar char="•"/>
        <a:tabLst/>
        <a:defRPr sz="21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2pPr>
      <a:lvl3pPr marL="1092200" indent="-177800"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3pPr>
      <a:lvl4pPr marL="1543050" indent="-171450"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4pPr>
      <a:lvl5pPr marL="20018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2" userDrawn="1">
          <p15:clr>
            <a:srgbClr val="F26B43"/>
          </p15:clr>
        </p15:guide>
        <p15:guide id="2" pos="72" userDrawn="1">
          <p15:clr>
            <a:srgbClr val="F26B43"/>
          </p15:clr>
        </p15:guide>
        <p15:guide id="3" pos="7608" userDrawn="1">
          <p15:clr>
            <a:srgbClr val="F26B43"/>
          </p15:clr>
        </p15:guide>
        <p15:guide id="4" pos="312" userDrawn="1">
          <p15:clr>
            <a:srgbClr val="F26B43"/>
          </p15:clr>
        </p15:guide>
        <p15:guide id="5" pos="7248" userDrawn="1">
          <p15:clr>
            <a:srgbClr val="F26B43"/>
          </p15:clr>
        </p15:guide>
        <p15:guide id="6" orient="horz" pos="4248" userDrawn="1">
          <p15:clr>
            <a:srgbClr val="F26B43"/>
          </p15:clr>
        </p15:guide>
        <p15:guide id="7" orient="horz" pos="288" userDrawn="1">
          <p15:clr>
            <a:srgbClr val="F26B43"/>
          </p15:clr>
        </p15:guide>
        <p15:guide id="8" orient="horz" pos="960" userDrawn="1">
          <p15:clr>
            <a:srgbClr val="F26B43"/>
          </p15:clr>
        </p15:guide>
        <p15:guide id="9" pos="7032" userDrawn="1">
          <p15:clr>
            <a:srgbClr val="F26B43"/>
          </p15:clr>
        </p15:guide>
        <p15:guide id="10" pos="936" userDrawn="1">
          <p15:clr>
            <a:srgbClr val="F26B43"/>
          </p15:clr>
        </p15:guide>
        <p15:guide id="11" orient="horz" pos="1152" userDrawn="1">
          <p15:clr>
            <a:srgbClr val="F26B43"/>
          </p15:clr>
        </p15:guide>
        <p15:guide id="12"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policy.wisc.edu/library/UW-5087"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kb.wisc.edu/ohr/policies/page.php?id=53322"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s://www.dol.gov/agencies/whd/fact-sheets/22-flsa-hours-worked"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ecfr.gov/current/title-29/subtitle-B/chapter-V/subchapter-B/part-785"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ecfr.gov/current/title-29/subtitle-B/chapter-V/subchapter-B/part-785"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s://docs.legis.wisconsin.gov/code/admin_code/dwd/270_279/272/12"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hr.wisc.edu/contact/#:~:text=If%20you%20are%20a%20UW,at%20608%2D265%2D2257."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297C0B-4763-30D7-E66D-507188FF5EFA}"/>
              </a:ext>
            </a:extLst>
          </p:cNvPr>
          <p:cNvSpPr>
            <a:spLocks noGrp="1"/>
          </p:cNvSpPr>
          <p:nvPr>
            <p:ph type="title"/>
          </p:nvPr>
        </p:nvSpPr>
        <p:spPr/>
        <p:txBody>
          <a:bodyPr/>
          <a:lstStyle/>
          <a:p>
            <a:r>
              <a:rPr lang="en-US" dirty="0"/>
              <a:t>Compensable Hours Worked by FLSA Nonexempt Employees</a:t>
            </a:r>
          </a:p>
        </p:txBody>
      </p:sp>
      <p:sp>
        <p:nvSpPr>
          <p:cNvPr id="2" name="Text Placeholder 1">
            <a:extLst>
              <a:ext uri="{FF2B5EF4-FFF2-40B4-BE49-F238E27FC236}">
                <a16:creationId xmlns:a16="http://schemas.microsoft.com/office/drawing/2014/main" id="{FA512310-CD8C-22A8-3B35-C24D5EAE98EC}"/>
              </a:ext>
            </a:extLst>
          </p:cNvPr>
          <p:cNvSpPr>
            <a:spLocks noGrp="1"/>
          </p:cNvSpPr>
          <p:nvPr>
            <p:ph type="body" sz="quarter" idx="12"/>
          </p:nvPr>
        </p:nvSpPr>
        <p:spPr/>
        <p:txBody>
          <a:bodyPr/>
          <a:lstStyle/>
          <a:p>
            <a:r>
              <a:rPr lang="en-US"/>
              <a:t>University of Wisconsin-Madison</a:t>
            </a:r>
          </a:p>
          <a:p>
            <a:r>
              <a:rPr lang="en-US"/>
              <a:t>Office of Human Resources</a:t>
            </a:r>
          </a:p>
        </p:txBody>
      </p:sp>
      <p:sp>
        <p:nvSpPr>
          <p:cNvPr id="3" name="Text Placeholder 2">
            <a:extLst>
              <a:ext uri="{FF2B5EF4-FFF2-40B4-BE49-F238E27FC236}">
                <a16:creationId xmlns:a16="http://schemas.microsoft.com/office/drawing/2014/main" id="{B5E0781E-1943-2597-D18E-0E33F14C5675}"/>
              </a:ext>
            </a:extLst>
          </p:cNvPr>
          <p:cNvSpPr>
            <a:spLocks noGrp="1"/>
          </p:cNvSpPr>
          <p:nvPr>
            <p:ph type="body" sz="quarter" idx="13"/>
          </p:nvPr>
        </p:nvSpPr>
        <p:spPr/>
        <p:txBody>
          <a:bodyPr/>
          <a:lstStyle/>
          <a:p>
            <a:r>
              <a:rPr lang="en-US" dirty="0">
                <a:latin typeface="Red Hat Text"/>
              </a:rPr>
              <a:t>Revised 10/24/2023</a:t>
            </a:r>
            <a:endParaRPr lang="en-US" dirty="0"/>
          </a:p>
        </p:txBody>
      </p:sp>
    </p:spTree>
    <p:extLst>
      <p:ext uri="{BB962C8B-B14F-4D97-AF65-F5344CB8AC3E}">
        <p14:creationId xmlns:p14="http://schemas.microsoft.com/office/powerpoint/2010/main" val="148777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a:t>Table of Contents</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a:normAutofit fontScale="92500" lnSpcReduction="20000"/>
          </a:bodyPr>
          <a:lstStyle/>
          <a:p>
            <a:r>
              <a:rPr lang="en-US"/>
              <a:t>What is the Fair Labor Standards Act (FLSA)?</a:t>
            </a:r>
          </a:p>
          <a:p>
            <a:endParaRPr lang="en-US"/>
          </a:p>
          <a:p>
            <a:r>
              <a:rPr lang="en-US"/>
              <a:t>What is the difference between exempt and nonexempt?</a:t>
            </a:r>
          </a:p>
          <a:p>
            <a:endParaRPr lang="en-US"/>
          </a:p>
          <a:p>
            <a:r>
              <a:rPr lang="en-US"/>
              <a:t>Exemption tests</a:t>
            </a:r>
          </a:p>
          <a:p>
            <a:endParaRPr lang="en-US"/>
          </a:p>
          <a:p>
            <a:r>
              <a:rPr lang="en-US"/>
              <a:t>Compensatory time</a:t>
            </a:r>
          </a:p>
          <a:p>
            <a:endParaRPr lang="en-US"/>
          </a:p>
          <a:p>
            <a:r>
              <a:rPr lang="en-US"/>
              <a:t>What constitutes “hours worked”?</a:t>
            </a:r>
          </a:p>
          <a:p>
            <a:endParaRPr lang="en-US"/>
          </a:p>
          <a:p>
            <a:r>
              <a:rPr lang="en-US"/>
              <a:t>Summary</a:t>
            </a:r>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3034002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69C2FB-56A0-6975-E7B4-2E7A9560340F}"/>
              </a:ext>
            </a:extLst>
          </p:cNvPr>
          <p:cNvSpPr>
            <a:spLocks noGrp="1"/>
          </p:cNvSpPr>
          <p:nvPr>
            <p:ph type="title"/>
          </p:nvPr>
        </p:nvSpPr>
        <p:spPr/>
        <p:txBody>
          <a:bodyPr/>
          <a:lstStyle/>
          <a:p>
            <a:r>
              <a:rPr lang="en-US"/>
              <a:t>What is the Fair Labor Standards Act?</a:t>
            </a:r>
          </a:p>
        </p:txBody>
      </p:sp>
      <p:sp>
        <p:nvSpPr>
          <p:cNvPr id="2" name="Text Placeholder 1">
            <a:extLst>
              <a:ext uri="{FF2B5EF4-FFF2-40B4-BE49-F238E27FC236}">
                <a16:creationId xmlns:a16="http://schemas.microsoft.com/office/drawing/2014/main" id="{11BBFC73-C3E0-D9F1-4122-2FFB6C6FE4E3}"/>
              </a:ext>
            </a:extLst>
          </p:cNvPr>
          <p:cNvSpPr>
            <a:spLocks noGrp="1"/>
          </p:cNvSpPr>
          <p:nvPr>
            <p:ph type="body" sz="quarter" idx="13"/>
          </p:nvPr>
        </p:nvSpPr>
        <p:spPr/>
        <p:txBody>
          <a:bodyPr/>
          <a:lstStyle/>
          <a:p>
            <a:r>
              <a:rPr lang="en-US"/>
              <a:t>A brief review of relevant impacts to compensable hours worked</a:t>
            </a:r>
          </a:p>
        </p:txBody>
      </p:sp>
    </p:spTree>
    <p:extLst>
      <p:ext uri="{BB962C8B-B14F-4D97-AF65-F5344CB8AC3E}">
        <p14:creationId xmlns:p14="http://schemas.microsoft.com/office/powerpoint/2010/main" val="746368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a:t>What is the FLSA?</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vert="horz" lIns="0" tIns="45720" rIns="91440" bIns="45720" rtlCol="0" anchor="t">
            <a:normAutofit fontScale="92500" lnSpcReduction="20000"/>
          </a:bodyPr>
          <a:lstStyle/>
          <a:p>
            <a:pPr marL="231775" indent="-231775"/>
            <a:r>
              <a:rPr lang="en-US">
                <a:latin typeface="Red Hat Text"/>
              </a:rPr>
              <a:t>The Federal Labor Standards Act (FLSA) is a US federal wage and hour law. UW—Madison is considered “covered” because it provides an activity of a public agency.</a:t>
            </a:r>
          </a:p>
          <a:p>
            <a:pPr marL="231775" indent="-231775"/>
            <a:endParaRPr lang="en-US"/>
          </a:p>
          <a:p>
            <a:pPr marL="231775" indent="-231775"/>
            <a:r>
              <a:rPr lang="en-US"/>
              <a:t>Minimum wage and overtime pay requirements are determined by this law.  </a:t>
            </a:r>
          </a:p>
          <a:p>
            <a:pPr marL="231775" indent="-231775"/>
            <a:endParaRPr lang="en-US"/>
          </a:p>
          <a:p>
            <a:pPr marL="231775" indent="-231775"/>
            <a:r>
              <a:rPr lang="en-US"/>
              <a:t>All employees at covered employers are considered covered by the Act, but some employees are </a:t>
            </a:r>
            <a:r>
              <a:rPr lang="en-US" b="1"/>
              <a:t>exempt from </a:t>
            </a:r>
            <a:r>
              <a:rPr lang="en-US"/>
              <a:t>overtime pay provisions (generally salaried) and some are </a:t>
            </a:r>
            <a:r>
              <a:rPr lang="en-US" b="1"/>
              <a:t>nonexempt </a:t>
            </a:r>
            <a:r>
              <a:rPr lang="en-US"/>
              <a:t>(generally hourly).</a:t>
            </a:r>
          </a:p>
          <a:p>
            <a:pPr marL="0" indent="0">
              <a:buNone/>
            </a:pPr>
            <a:r>
              <a:rPr lang="en-US"/>
              <a:t> </a:t>
            </a:r>
          </a:p>
          <a:p>
            <a:pPr marL="231775" indent="-231775"/>
            <a:r>
              <a:rPr lang="en-US"/>
              <a:t>The FLSA requires that nonexempt employees be paid 1.5 times the regular rate of pay in overtime (OT) or compensatory time for all hours worked over 40 in a workweek.</a:t>
            </a:r>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138906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2049-D865-0EDC-E867-79B5E6B61D66}"/>
              </a:ext>
            </a:extLst>
          </p:cNvPr>
          <p:cNvSpPr>
            <a:spLocks noGrp="1"/>
          </p:cNvSpPr>
          <p:nvPr>
            <p:ph type="title"/>
          </p:nvPr>
        </p:nvSpPr>
        <p:spPr/>
        <p:txBody>
          <a:bodyPr/>
          <a:lstStyle/>
          <a:p>
            <a:r>
              <a:rPr lang="en-US"/>
              <a:t>What is the difference between exempt and nonexempt?</a:t>
            </a:r>
          </a:p>
        </p:txBody>
      </p:sp>
      <p:sp>
        <p:nvSpPr>
          <p:cNvPr id="3" name="Content Placeholder 2">
            <a:extLst>
              <a:ext uri="{FF2B5EF4-FFF2-40B4-BE49-F238E27FC236}">
                <a16:creationId xmlns:a16="http://schemas.microsoft.com/office/drawing/2014/main" id="{003E5237-AA8B-674C-AE2B-77BA9ECF2A27}"/>
              </a:ext>
            </a:extLst>
          </p:cNvPr>
          <p:cNvSpPr>
            <a:spLocks noGrp="1"/>
          </p:cNvSpPr>
          <p:nvPr>
            <p:ph sz="quarter" idx="13"/>
          </p:nvPr>
        </p:nvSpPr>
        <p:spPr/>
        <p:txBody>
          <a:bodyPr/>
          <a:lstStyle/>
          <a:p>
            <a:r>
              <a:rPr lang="en-US"/>
              <a:t>Exempt</a:t>
            </a:r>
          </a:p>
          <a:p>
            <a:pPr lvl="1"/>
            <a:endParaRPr lang="en-US"/>
          </a:p>
          <a:p>
            <a:pPr lvl="1"/>
            <a:r>
              <a:rPr lang="en-US" sz="2200"/>
              <a:t>Salaried</a:t>
            </a:r>
          </a:p>
          <a:p>
            <a:pPr marL="457200" lvl="1" indent="0">
              <a:buNone/>
            </a:pPr>
            <a:endParaRPr lang="en-US" sz="2200"/>
          </a:p>
          <a:p>
            <a:pPr lvl="1"/>
            <a:r>
              <a:rPr lang="en-US" sz="2200"/>
              <a:t>Paid based on an annual salary</a:t>
            </a:r>
          </a:p>
          <a:p>
            <a:pPr marL="457200" lvl="1" indent="0">
              <a:buNone/>
            </a:pPr>
            <a:endParaRPr lang="en-US" sz="2200"/>
          </a:p>
          <a:p>
            <a:pPr lvl="1"/>
            <a:r>
              <a:rPr lang="en-US" sz="2200"/>
              <a:t>Leave accounted for in half-day increments</a:t>
            </a:r>
          </a:p>
          <a:p>
            <a:pPr marL="457200" lvl="1" indent="0">
              <a:buNone/>
            </a:pPr>
            <a:endParaRPr lang="en-US" sz="2200"/>
          </a:p>
          <a:p>
            <a:pPr lvl="1"/>
            <a:r>
              <a:rPr lang="en-US" sz="2200"/>
              <a:t>Not eligible for OT/compensatory time</a:t>
            </a:r>
          </a:p>
        </p:txBody>
      </p:sp>
      <p:sp>
        <p:nvSpPr>
          <p:cNvPr id="4" name="Text Placeholder 3">
            <a:extLst>
              <a:ext uri="{FF2B5EF4-FFF2-40B4-BE49-F238E27FC236}">
                <a16:creationId xmlns:a16="http://schemas.microsoft.com/office/drawing/2014/main" id="{5738259D-1D7D-803C-9E2D-2EAF6DF290C3}"/>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
        <p:nvSpPr>
          <p:cNvPr id="5" name="Content Placeholder 4">
            <a:extLst>
              <a:ext uri="{FF2B5EF4-FFF2-40B4-BE49-F238E27FC236}">
                <a16:creationId xmlns:a16="http://schemas.microsoft.com/office/drawing/2014/main" id="{10FC389D-137F-DDC4-4F86-94F91938A7AB}"/>
              </a:ext>
            </a:extLst>
          </p:cNvPr>
          <p:cNvSpPr>
            <a:spLocks noGrp="1"/>
          </p:cNvSpPr>
          <p:nvPr>
            <p:ph sz="quarter" idx="15"/>
          </p:nvPr>
        </p:nvSpPr>
        <p:spPr/>
        <p:txBody>
          <a:bodyPr/>
          <a:lstStyle/>
          <a:p>
            <a:r>
              <a:rPr lang="en-US"/>
              <a:t>Nonexempt</a:t>
            </a:r>
          </a:p>
          <a:p>
            <a:pPr lvl="1"/>
            <a:endParaRPr lang="en-US"/>
          </a:p>
          <a:p>
            <a:pPr lvl="1"/>
            <a:r>
              <a:rPr lang="en-US" sz="2200"/>
              <a:t>Hourly</a:t>
            </a:r>
          </a:p>
          <a:p>
            <a:pPr marL="457200" lvl="1" indent="0">
              <a:buNone/>
            </a:pPr>
            <a:endParaRPr lang="en-US" sz="2200"/>
          </a:p>
          <a:p>
            <a:pPr lvl="1"/>
            <a:r>
              <a:rPr lang="en-US" sz="2200"/>
              <a:t>Paid based on an hourly rate for time worked</a:t>
            </a:r>
          </a:p>
          <a:p>
            <a:pPr marL="457200" lvl="1" indent="0">
              <a:buNone/>
            </a:pPr>
            <a:endParaRPr lang="en-US" sz="2200"/>
          </a:p>
          <a:p>
            <a:pPr lvl="1"/>
            <a:r>
              <a:rPr lang="en-US" sz="2200"/>
              <a:t>Leave accounted for in 15 minute increments</a:t>
            </a:r>
          </a:p>
          <a:p>
            <a:pPr marL="457200" lvl="1" indent="0">
              <a:buNone/>
            </a:pPr>
            <a:endParaRPr lang="en-US" sz="2200"/>
          </a:p>
          <a:p>
            <a:pPr lvl="1"/>
            <a:r>
              <a:rPr lang="en-US" sz="2200"/>
              <a:t>Eligible for OT/compensatory time</a:t>
            </a:r>
          </a:p>
          <a:p>
            <a:pPr lvl="1"/>
            <a:endParaRPr lang="en-US"/>
          </a:p>
        </p:txBody>
      </p:sp>
    </p:spTree>
    <p:extLst>
      <p:ext uri="{BB962C8B-B14F-4D97-AF65-F5344CB8AC3E}">
        <p14:creationId xmlns:p14="http://schemas.microsoft.com/office/powerpoint/2010/main" val="2348062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a:t>Exemption Tests</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a:normAutofit fontScale="92500" lnSpcReduction="10000"/>
          </a:bodyPr>
          <a:lstStyle/>
          <a:p>
            <a:pPr marL="231775" indent="-231775"/>
            <a:r>
              <a:rPr lang="en-US" sz="2800"/>
              <a:t>There are a wide variety of exemptions in the FLSA.</a:t>
            </a:r>
          </a:p>
          <a:p>
            <a:pPr marL="231775" indent="-231775"/>
            <a:r>
              <a:rPr lang="en-US" sz="2800"/>
              <a:t>The most common ways to qualify for exemption from FLSA minimum wage and overtime pay requirements are based on meeting the three following tests: </a:t>
            </a:r>
          </a:p>
          <a:p>
            <a:pPr marL="231775" indent="-231775"/>
            <a:endParaRPr lang="en-US" sz="2200"/>
          </a:p>
          <a:p>
            <a:pPr marL="638175" lvl="1" indent="-231775"/>
            <a:r>
              <a:rPr lang="en-US" sz="2400" b="1"/>
              <a:t>Salary Basis Test</a:t>
            </a:r>
            <a:r>
              <a:rPr lang="en-US" sz="2400"/>
              <a:t>: Employees must be paid on an annual salary basis; and</a:t>
            </a:r>
          </a:p>
          <a:p>
            <a:pPr marL="406400" lvl="1" indent="0">
              <a:buNone/>
            </a:pPr>
            <a:endParaRPr lang="en-US" sz="2400"/>
          </a:p>
          <a:p>
            <a:pPr marL="638175" lvl="1" indent="-231775"/>
            <a:r>
              <a:rPr lang="en-US" sz="2400" b="1"/>
              <a:t>Minimum Salary Test</a:t>
            </a:r>
            <a:r>
              <a:rPr lang="en-US" sz="2400"/>
              <a:t>: Currently, employees must be paid above a salary threshold amount of $684 per week or $35,568 annually; and </a:t>
            </a:r>
          </a:p>
          <a:p>
            <a:pPr marL="406400" lvl="1" indent="0">
              <a:buNone/>
            </a:pPr>
            <a:endParaRPr lang="en-US" sz="2400"/>
          </a:p>
          <a:p>
            <a:pPr marL="638175" lvl="1" indent="-231775"/>
            <a:r>
              <a:rPr lang="en-US" sz="2400" b="1"/>
              <a:t>Duty and Discretion Test</a:t>
            </a:r>
            <a:r>
              <a:rPr lang="en-US" sz="2400"/>
              <a:t>: Employees must qualify as an executive, administrative, professional or computer professional. </a:t>
            </a:r>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505916"/>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550144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84757-3EE6-E35D-64A4-F446C6AD0C78}"/>
              </a:ext>
            </a:extLst>
          </p:cNvPr>
          <p:cNvSpPr>
            <a:spLocks noGrp="1"/>
          </p:cNvSpPr>
          <p:nvPr>
            <p:ph type="title"/>
          </p:nvPr>
        </p:nvSpPr>
        <p:spPr/>
        <p:txBody>
          <a:bodyPr/>
          <a:lstStyle/>
          <a:p>
            <a:r>
              <a:rPr lang="en-US"/>
              <a:t>Remote Work </a:t>
            </a:r>
          </a:p>
        </p:txBody>
      </p:sp>
      <p:sp>
        <p:nvSpPr>
          <p:cNvPr id="3" name="Content Placeholder 2">
            <a:extLst>
              <a:ext uri="{FF2B5EF4-FFF2-40B4-BE49-F238E27FC236}">
                <a16:creationId xmlns:a16="http://schemas.microsoft.com/office/drawing/2014/main" id="{F023AE9E-70B2-9089-5CAE-D98033BD43B2}"/>
              </a:ext>
            </a:extLst>
          </p:cNvPr>
          <p:cNvSpPr>
            <a:spLocks noGrp="1"/>
          </p:cNvSpPr>
          <p:nvPr>
            <p:ph sz="quarter" idx="13"/>
          </p:nvPr>
        </p:nvSpPr>
        <p:spPr>
          <a:xfrm>
            <a:off x="1485899" y="1840447"/>
            <a:ext cx="9897961" cy="4446053"/>
          </a:xfrm>
        </p:spPr>
        <p:txBody>
          <a:bodyPr vert="horz" lIns="0" tIns="45720" rIns="91440" bIns="45720" rtlCol="0" anchor="t">
            <a:normAutofit/>
          </a:bodyPr>
          <a:lstStyle/>
          <a:p>
            <a:r>
              <a:rPr lang="en-US">
                <a:latin typeface="Red Hat Text"/>
              </a:rPr>
              <a:t>The UW—Madison Remote Work policy is located </a:t>
            </a:r>
            <a:r>
              <a:rPr lang="en-US">
                <a:latin typeface="Red Hat Text"/>
                <a:hlinkClick r:id="rId2"/>
              </a:rPr>
              <a:t>here</a:t>
            </a:r>
            <a:r>
              <a:rPr lang="en-US">
                <a:latin typeface="Red Hat Text"/>
              </a:rPr>
              <a:t>. </a:t>
            </a:r>
            <a:endParaRPr lang="en-US"/>
          </a:p>
          <a:p>
            <a:endParaRPr lang="en-US"/>
          </a:p>
          <a:p>
            <a:r>
              <a:rPr lang="en-US">
                <a:latin typeface="Red Hat Text"/>
              </a:rPr>
              <a:t>Remote work at UW—Madison is guided by use of Remote Work Agreements (RWAs) which reflect the terms and conditions of the remote work being performed and documents its frequency. </a:t>
            </a:r>
            <a:endParaRPr lang="en-US"/>
          </a:p>
          <a:p>
            <a:endParaRPr lang="en-US"/>
          </a:p>
          <a:p>
            <a:r>
              <a:rPr lang="en-US"/>
              <a:t>Remote work poses unique challenges for non-exempt employees because of reporting work hours. Reporting compensable hours worked is the same for remote employees. </a:t>
            </a:r>
          </a:p>
        </p:txBody>
      </p:sp>
      <p:sp>
        <p:nvSpPr>
          <p:cNvPr id="4" name="Text Placeholder 3">
            <a:extLst>
              <a:ext uri="{FF2B5EF4-FFF2-40B4-BE49-F238E27FC236}">
                <a16:creationId xmlns:a16="http://schemas.microsoft.com/office/drawing/2014/main" id="{B6257DFD-5576-03F9-A1FF-1D550D47DB31}"/>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3946325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a:t>Compensatory Time</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vert="horz" lIns="0" tIns="45720" rIns="91440" bIns="45720" rtlCol="0" anchor="t">
            <a:normAutofit/>
          </a:bodyPr>
          <a:lstStyle/>
          <a:p>
            <a:pPr marL="231775" indent="-231775"/>
            <a:r>
              <a:rPr lang="en-US">
                <a:latin typeface="Red Hat Text"/>
              </a:rPr>
              <a:t>Linked </a:t>
            </a:r>
            <a:r>
              <a:rPr lang="en-US">
                <a:latin typeface="Red Hat Text"/>
                <a:hlinkClick r:id="rId2"/>
              </a:rPr>
              <a:t>here</a:t>
            </a:r>
            <a:r>
              <a:rPr lang="en-US">
                <a:latin typeface="Red Hat Text"/>
              </a:rPr>
              <a:t> is the UW—Madison policy for overtime. </a:t>
            </a:r>
            <a:endParaRPr lang="en-US"/>
          </a:p>
          <a:p>
            <a:pPr marL="231775" indent="-231775"/>
            <a:endParaRPr lang="en-US"/>
          </a:p>
          <a:p>
            <a:pPr marL="638175" lvl="1" indent="-231775"/>
            <a:r>
              <a:rPr lang="en-US" sz="2200"/>
              <a:t>Nonexempt employees may receive compensatory (comp) time, at a rate of 1.5 hours for each overtime hour worked, instead of cash overtime pay. </a:t>
            </a:r>
          </a:p>
          <a:p>
            <a:pPr marL="231775" indent="-231775"/>
            <a:endParaRPr lang="en-US" sz="2200"/>
          </a:p>
          <a:p>
            <a:pPr marL="638175" lvl="1" indent="-231775"/>
            <a:r>
              <a:rPr lang="en-US" sz="2200"/>
              <a:t>If a division allows employees to receive time, an employee may accumulate up to 80 hours of comp time. </a:t>
            </a:r>
          </a:p>
          <a:p>
            <a:pPr marL="231775" indent="-231775"/>
            <a:endParaRPr lang="en-US" sz="2200"/>
          </a:p>
          <a:p>
            <a:pPr marL="638175" lvl="1" indent="-231775"/>
            <a:r>
              <a:rPr lang="en-US" sz="2200"/>
              <a:t>The division has the discretion to approve scheduled use. </a:t>
            </a:r>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1800606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9870-18EB-FB38-7322-138C9E1F8BBB}"/>
              </a:ext>
            </a:extLst>
          </p:cNvPr>
          <p:cNvSpPr>
            <a:spLocks noGrp="1"/>
          </p:cNvSpPr>
          <p:nvPr>
            <p:ph type="title"/>
          </p:nvPr>
        </p:nvSpPr>
        <p:spPr/>
        <p:txBody>
          <a:bodyPr/>
          <a:lstStyle/>
          <a:p>
            <a:r>
              <a:rPr lang="en-US" dirty="0"/>
              <a:t>What Constitutes Hours Worked for Nonexempt Employees?</a:t>
            </a:r>
          </a:p>
        </p:txBody>
      </p:sp>
      <p:sp>
        <p:nvSpPr>
          <p:cNvPr id="3" name="Content Placeholder 2">
            <a:extLst>
              <a:ext uri="{FF2B5EF4-FFF2-40B4-BE49-F238E27FC236}">
                <a16:creationId xmlns:a16="http://schemas.microsoft.com/office/drawing/2014/main" id="{B1E5EA1C-AFA7-0131-4806-0497810D277A}"/>
              </a:ext>
            </a:extLst>
          </p:cNvPr>
          <p:cNvSpPr>
            <a:spLocks noGrp="1"/>
          </p:cNvSpPr>
          <p:nvPr>
            <p:ph sz="quarter" idx="13"/>
          </p:nvPr>
        </p:nvSpPr>
        <p:spPr/>
        <p:txBody>
          <a:bodyPr/>
          <a:lstStyle/>
          <a:p>
            <a:pPr marL="342900" indent="-342900">
              <a:buFont typeface="Arial" panose="020B0604020202020204" pitchFamily="34" charset="0"/>
              <a:buChar char="•"/>
            </a:pPr>
            <a:r>
              <a:rPr lang="en-US" dirty="0"/>
              <a:t>Compensable time under the FLSA is referred to as “hours worked”.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latin typeface="Red Hat Text"/>
              </a:rPr>
              <a:t>The amount of pay that a nonexempt employee should receive cannot be determined without knowing the numbers of hours worked. </a:t>
            </a:r>
            <a:endParaRPr lang="en-US" dirty="0"/>
          </a:p>
          <a:p>
            <a:pPr marL="0" indent="0">
              <a:buNone/>
            </a:pPr>
            <a:endParaRPr lang="en-US" dirty="0"/>
          </a:p>
        </p:txBody>
      </p:sp>
      <p:sp>
        <p:nvSpPr>
          <p:cNvPr id="4" name="Text Placeholder 3">
            <a:extLst>
              <a:ext uri="{FF2B5EF4-FFF2-40B4-BE49-F238E27FC236}">
                <a16:creationId xmlns:a16="http://schemas.microsoft.com/office/drawing/2014/main" id="{8FDFF363-EE20-80C7-9C89-5696B78B1C24}"/>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462412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69C2FB-56A0-6975-E7B4-2E7A9560340F}"/>
              </a:ext>
            </a:extLst>
          </p:cNvPr>
          <p:cNvSpPr>
            <a:spLocks noGrp="1"/>
          </p:cNvSpPr>
          <p:nvPr>
            <p:ph type="title"/>
          </p:nvPr>
        </p:nvSpPr>
        <p:spPr/>
        <p:txBody>
          <a:bodyPr/>
          <a:lstStyle/>
          <a:p>
            <a:r>
              <a:rPr lang="en-US"/>
              <a:t>Hours Worked: A breakdown of important categories</a:t>
            </a:r>
          </a:p>
        </p:txBody>
      </p:sp>
      <p:sp>
        <p:nvSpPr>
          <p:cNvPr id="4" name="Text Placeholder 1">
            <a:extLst>
              <a:ext uri="{FF2B5EF4-FFF2-40B4-BE49-F238E27FC236}">
                <a16:creationId xmlns:a16="http://schemas.microsoft.com/office/drawing/2014/main" id="{A27C64BD-D3D3-A584-AF6F-E347B7EC3EDC}"/>
              </a:ext>
            </a:extLst>
          </p:cNvPr>
          <p:cNvSpPr>
            <a:spLocks noGrp="1"/>
          </p:cNvSpPr>
          <p:nvPr>
            <p:ph type="body" sz="quarter" idx="13"/>
          </p:nvPr>
        </p:nvSpPr>
        <p:spPr>
          <a:xfrm>
            <a:off x="1485900" y="4226928"/>
            <a:ext cx="5264150" cy="354459"/>
          </a:xfrm>
        </p:spPr>
        <p:txBody>
          <a:bodyPr/>
          <a:lstStyle/>
          <a:p>
            <a:r>
              <a:rPr lang="en-US"/>
              <a:t>This section details examples of when something is considered work time and when it is not. </a:t>
            </a:r>
          </a:p>
        </p:txBody>
      </p:sp>
    </p:spTree>
    <p:extLst>
      <p:ext uri="{BB962C8B-B14F-4D97-AF65-F5344CB8AC3E}">
        <p14:creationId xmlns:p14="http://schemas.microsoft.com/office/powerpoint/2010/main" val="2141050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a:latin typeface="Red Hat Text"/>
              </a:rPr>
              <a:t>Department of Labor (DOL) Fact Sheets</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vert="horz" lIns="0" tIns="45720" rIns="91440" bIns="45720" rtlCol="0" anchor="t">
            <a:normAutofit/>
          </a:bodyPr>
          <a:lstStyle/>
          <a:p>
            <a:pPr marL="231775" indent="-231775"/>
            <a:r>
              <a:rPr lang="en-US" sz="2800">
                <a:latin typeface="Red Hat Text"/>
              </a:rPr>
              <a:t>The DOL provides summaries of important labor and employment laws in the form of fact sheets which explain the most important pieces of the laws it enforces in plain language. </a:t>
            </a:r>
            <a:endParaRPr lang="en-US" sz="2800"/>
          </a:p>
          <a:p>
            <a:pPr marL="231775" indent="-231775"/>
            <a:endParaRPr lang="en-US" sz="2800"/>
          </a:p>
          <a:p>
            <a:pPr marL="231775" indent="-231775"/>
            <a:r>
              <a:rPr lang="en-US" sz="2800"/>
              <a:t>Please refer to the DOL </a:t>
            </a:r>
            <a:r>
              <a:rPr lang="en-US" sz="2800">
                <a:hlinkClick r:id="rId2"/>
              </a:rPr>
              <a:t>Fact Sheet #22</a:t>
            </a:r>
            <a:r>
              <a:rPr lang="en-US" sz="2800"/>
              <a:t> for additional information related to these slides on Hours Worked. Where a different law applies, a link is provided in that slide. </a:t>
            </a:r>
            <a:endParaRPr lang="en-US"/>
          </a:p>
          <a:p>
            <a:pPr marL="231775" indent="-231775"/>
            <a:endParaRPr lang="en-US"/>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756494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7B4A2EB-DD36-0E37-91D2-89A08E5DD26B}"/>
              </a:ext>
            </a:extLst>
          </p:cNvPr>
          <p:cNvSpPr>
            <a:spLocks noGrp="1"/>
          </p:cNvSpPr>
          <p:nvPr>
            <p:ph type="title"/>
          </p:nvPr>
        </p:nvSpPr>
        <p:spPr>
          <a:xfrm>
            <a:off x="495300" y="457200"/>
            <a:ext cx="10668000" cy="1066800"/>
          </a:xfrm>
        </p:spPr>
        <p:txBody>
          <a:bodyPr/>
          <a:lstStyle/>
          <a:p>
            <a:r>
              <a:rPr lang="en-US"/>
              <a:t>Overtime</a:t>
            </a:r>
          </a:p>
        </p:txBody>
      </p:sp>
      <p:sp>
        <p:nvSpPr>
          <p:cNvPr id="14" name="Content Placeholder 2">
            <a:extLst>
              <a:ext uri="{FF2B5EF4-FFF2-40B4-BE49-F238E27FC236}">
                <a16:creationId xmlns:a16="http://schemas.microsoft.com/office/drawing/2014/main" id="{BFC2F861-B07A-8517-5678-45D0E3DF14A7}"/>
              </a:ext>
            </a:extLst>
          </p:cNvPr>
          <p:cNvSpPr>
            <a:spLocks noGrp="1"/>
          </p:cNvSpPr>
          <p:nvPr>
            <p:ph sz="quarter" idx="13"/>
          </p:nvPr>
        </p:nvSpPr>
        <p:spPr>
          <a:xfrm>
            <a:off x="164592" y="1840447"/>
            <a:ext cx="11599318" cy="4446053"/>
          </a:xfrm>
        </p:spPr>
        <p:txBody>
          <a:bodyPr>
            <a:normAutofit/>
          </a:bodyPr>
          <a:lstStyle/>
          <a:p>
            <a:r>
              <a:rPr lang="en-US" sz="3000" dirty="0"/>
              <a:t>Nonexempt employees must be paid overtime or receive compensatory time credits at a rate of 1.5 for every hour worked over 40 in a workweek. </a:t>
            </a:r>
          </a:p>
          <a:p>
            <a:pPr lvl="1"/>
            <a:r>
              <a:rPr lang="en-US" sz="2400" dirty="0"/>
              <a:t>The workweek ordinarily includes all time during which an employee is required to be at work. </a:t>
            </a:r>
          </a:p>
          <a:p>
            <a:pPr lvl="1"/>
            <a:r>
              <a:rPr lang="en-US" sz="2400" dirty="0"/>
              <a:t>This does not include hours of paid leave time.</a:t>
            </a:r>
          </a:p>
          <a:p>
            <a:pPr lvl="1"/>
            <a:r>
              <a:rPr lang="en-US" sz="2400" dirty="0"/>
              <a:t>Compensable hours worked are the same for all nonexempt staff. </a:t>
            </a:r>
          </a:p>
          <a:p>
            <a:pPr lvl="1"/>
            <a:r>
              <a:rPr lang="en-US" sz="2400" dirty="0"/>
              <a:t>Overtime is paid for going over 40 hours worked in a week and not for going over 8 hours worked in a day. </a:t>
            </a:r>
          </a:p>
        </p:txBody>
      </p:sp>
      <p:sp>
        <p:nvSpPr>
          <p:cNvPr id="16" name="Text Placeholder 3">
            <a:extLst>
              <a:ext uri="{FF2B5EF4-FFF2-40B4-BE49-F238E27FC236}">
                <a16:creationId xmlns:a16="http://schemas.microsoft.com/office/drawing/2014/main" id="{04ABC1D5-2B89-E8FB-8C7D-2780C98955A5}"/>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3903777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12F8E-C9BE-1CCC-6464-6F87F47E2332}"/>
              </a:ext>
            </a:extLst>
          </p:cNvPr>
          <p:cNvSpPr>
            <a:spLocks noGrp="1"/>
          </p:cNvSpPr>
          <p:nvPr>
            <p:ph type="title"/>
          </p:nvPr>
        </p:nvSpPr>
        <p:spPr/>
        <p:txBody>
          <a:bodyPr/>
          <a:lstStyle/>
          <a:p>
            <a:r>
              <a:rPr lang="en-US" dirty="0"/>
              <a:t>Meal Periods and Breaks</a:t>
            </a:r>
          </a:p>
        </p:txBody>
      </p:sp>
      <p:sp>
        <p:nvSpPr>
          <p:cNvPr id="3" name="Content Placeholder 2">
            <a:extLst>
              <a:ext uri="{FF2B5EF4-FFF2-40B4-BE49-F238E27FC236}">
                <a16:creationId xmlns:a16="http://schemas.microsoft.com/office/drawing/2014/main" id="{9782F16C-A62B-C55B-1C18-59204FE9E8C2}"/>
              </a:ext>
            </a:extLst>
          </p:cNvPr>
          <p:cNvSpPr>
            <a:spLocks noGrp="1"/>
          </p:cNvSpPr>
          <p:nvPr>
            <p:ph sz="quarter" idx="13"/>
          </p:nvPr>
        </p:nvSpPr>
        <p:spPr>
          <a:xfrm>
            <a:off x="294525" y="1943187"/>
            <a:ext cx="11510481" cy="3758969"/>
          </a:xfrm>
        </p:spPr>
        <p:txBody>
          <a:bodyPr/>
          <a:lstStyle/>
          <a:p>
            <a:pPr marL="342900" indent="-342900">
              <a:buFont typeface="Arial" panose="020B0604020202020204" pitchFamily="34" charset="0"/>
              <a:buChar char="•"/>
            </a:pPr>
            <a:r>
              <a:rPr lang="en-US" b="1" dirty="0"/>
              <a:t>Considered work time: </a:t>
            </a:r>
          </a:p>
          <a:p>
            <a:pPr marL="800100" lvl="1" indent="-342900">
              <a:buFont typeface="Arial" panose="020B0604020202020204" pitchFamily="34" charset="0"/>
              <a:buChar char="•"/>
            </a:pPr>
            <a:r>
              <a:rPr lang="en-US" dirty="0"/>
              <a:t>Rest or meal periods where the employee is not completely relived of duties or where the period is less than 30 minutes in length. For example, if the employee eats at their desk and listens for the phone, it is work time. </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Breaks of 20 minutes or less.</a:t>
            </a:r>
          </a:p>
          <a:p>
            <a:endParaRPr lang="en-US" dirty="0"/>
          </a:p>
        </p:txBody>
      </p:sp>
      <p:sp>
        <p:nvSpPr>
          <p:cNvPr id="4" name="Text Placeholder 3">
            <a:extLst>
              <a:ext uri="{FF2B5EF4-FFF2-40B4-BE49-F238E27FC236}">
                <a16:creationId xmlns:a16="http://schemas.microsoft.com/office/drawing/2014/main" id="{9D46DB4F-65A5-5E7B-170C-9BC74505CCD3}"/>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592751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E6C09F-0552-9D17-95F3-28458C64F532}"/>
              </a:ext>
            </a:extLst>
          </p:cNvPr>
          <p:cNvSpPr>
            <a:spLocks noGrp="1"/>
          </p:cNvSpPr>
          <p:nvPr>
            <p:ph type="title"/>
          </p:nvPr>
        </p:nvSpPr>
        <p:spPr>
          <a:xfrm>
            <a:off x="495300" y="457200"/>
            <a:ext cx="10668000" cy="1066800"/>
          </a:xfrm>
        </p:spPr>
        <p:txBody>
          <a:bodyPr anchor="b">
            <a:normAutofit/>
          </a:bodyPr>
          <a:lstStyle/>
          <a:p>
            <a:r>
              <a:rPr lang="en-US"/>
              <a:t>Meal Periods and Breaks</a:t>
            </a:r>
          </a:p>
        </p:txBody>
      </p:sp>
      <p:sp>
        <p:nvSpPr>
          <p:cNvPr id="4" name="Content Placeholder 3">
            <a:extLst>
              <a:ext uri="{FF2B5EF4-FFF2-40B4-BE49-F238E27FC236}">
                <a16:creationId xmlns:a16="http://schemas.microsoft.com/office/drawing/2014/main" id="{F233B085-94F9-88C4-F310-92C0A73CEB96}"/>
              </a:ext>
            </a:extLst>
          </p:cNvPr>
          <p:cNvSpPr>
            <a:spLocks noGrp="1"/>
          </p:cNvSpPr>
          <p:nvPr>
            <p:ph sz="quarter" idx="13"/>
          </p:nvPr>
        </p:nvSpPr>
        <p:spPr>
          <a:xfrm>
            <a:off x="678095" y="1840447"/>
            <a:ext cx="10859784" cy="4446053"/>
          </a:xfrm>
        </p:spPr>
        <p:txBody>
          <a:bodyPr>
            <a:normAutofit/>
          </a:bodyPr>
          <a:lstStyle/>
          <a:p>
            <a:endParaRPr lang="en-US" sz="2000" dirty="0"/>
          </a:p>
          <a:p>
            <a:pPr marL="342900" indent="-342900">
              <a:buFont typeface="Arial" panose="020B0604020202020204" pitchFamily="34" charset="0"/>
              <a:buChar char="•"/>
            </a:pPr>
            <a:r>
              <a:rPr lang="en-US" b="1" dirty="0"/>
              <a:t>Not considered work time: </a:t>
            </a:r>
          </a:p>
          <a:p>
            <a:pPr marL="800100" lvl="1" indent="-342900">
              <a:buFont typeface="Arial" panose="020B0604020202020204" pitchFamily="34" charset="0"/>
              <a:buChar char="•"/>
            </a:pPr>
            <a:r>
              <a:rPr lang="en-US" sz="2200" dirty="0"/>
              <a:t>Bona fide meal periods of 30 minutes or more where the employee is entirely relieved of duties. </a:t>
            </a:r>
          </a:p>
          <a:p>
            <a:pPr marL="800100" lvl="1" indent="-342900">
              <a:buFont typeface="Arial" panose="020B0604020202020204" pitchFamily="34" charset="0"/>
              <a:buChar char="•"/>
            </a:pPr>
            <a:endParaRPr lang="en-US" sz="2200" dirty="0"/>
          </a:p>
          <a:p>
            <a:pPr marL="800100" lvl="1" indent="-342900">
              <a:buFont typeface="Arial" panose="020B0604020202020204" pitchFamily="34" charset="0"/>
              <a:buChar char="•"/>
            </a:pPr>
            <a:r>
              <a:rPr lang="en-US" sz="2200" dirty="0"/>
              <a:t>Employees should be encouraged to leave their desks or the worksite if the lunch/break period is to be unpaid. </a:t>
            </a:r>
          </a:p>
        </p:txBody>
      </p:sp>
      <p:sp>
        <p:nvSpPr>
          <p:cNvPr id="9" name="Text Placeholder 8">
            <a:extLst>
              <a:ext uri="{FF2B5EF4-FFF2-40B4-BE49-F238E27FC236}">
                <a16:creationId xmlns:a16="http://schemas.microsoft.com/office/drawing/2014/main" id="{B32B4F52-717A-EC28-3D86-261B85F5E986}"/>
              </a:ext>
            </a:extLst>
          </p:cNvPr>
          <p:cNvSpPr>
            <a:spLocks noGrp="1"/>
          </p:cNvSpPr>
          <p:nvPr>
            <p:ph type="body" sz="quarter" idx="14"/>
          </p:nvPr>
        </p:nvSpPr>
        <p:spPr>
          <a:xfrm>
            <a:off x="-1" y="6498293"/>
            <a:ext cx="5159229" cy="352084"/>
          </a:xfrm>
        </p:spPr>
        <p:txBody>
          <a:bodyPr wrap="none" anchor="ctr">
            <a:normAutofit/>
          </a:bodyPr>
          <a:lstStyle/>
          <a:p>
            <a:r>
              <a:rPr lang="en-US"/>
              <a:t>Compensable Hours Worked – Office of Human Resources</a:t>
            </a:r>
          </a:p>
        </p:txBody>
      </p:sp>
    </p:spTree>
    <p:extLst>
      <p:ext uri="{BB962C8B-B14F-4D97-AF65-F5344CB8AC3E}">
        <p14:creationId xmlns:p14="http://schemas.microsoft.com/office/powerpoint/2010/main" val="345264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a:t>Work Performed Outside of Regularly Scheduled Hours</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a:normAutofit/>
          </a:bodyPr>
          <a:lstStyle/>
          <a:p>
            <a:pPr marL="231775" indent="-231775"/>
            <a:r>
              <a:rPr lang="en-US" dirty="0"/>
              <a:t>Please refer to </a:t>
            </a:r>
            <a:r>
              <a:rPr lang="en-US" dirty="0">
                <a:hlinkClick r:id="rId2"/>
              </a:rPr>
              <a:t>29 USC §785.11, §785.12  </a:t>
            </a:r>
            <a:r>
              <a:rPr lang="en-US" dirty="0"/>
              <a:t>for additional information related to this slide. </a:t>
            </a:r>
          </a:p>
          <a:p>
            <a:pPr marL="231775" indent="-231775"/>
            <a:r>
              <a:rPr lang="en-US" b="1" dirty="0"/>
              <a:t>Considered work time: </a:t>
            </a:r>
          </a:p>
          <a:p>
            <a:pPr marL="638175" lvl="1" indent="-231775"/>
            <a:r>
              <a:rPr lang="en-US" sz="2200" dirty="0"/>
              <a:t>Work performed outside of regularly scheduled hours which is permitted but not requested by the employer. If the employer knows or has reason to believe work is being performed, it must be counted as hours worked. This includes significant time spent using the phone or reviewing messages after hours. </a:t>
            </a:r>
          </a:p>
          <a:p>
            <a:pPr marL="638175" lvl="1" indent="-231775"/>
            <a:endParaRPr lang="en-US" dirty="0"/>
          </a:p>
          <a:p>
            <a:pPr marL="231775" indent="-231775"/>
            <a:r>
              <a:rPr lang="en-US" b="1" dirty="0"/>
              <a:t>Not considered work time: </a:t>
            </a:r>
          </a:p>
          <a:p>
            <a:pPr marL="638175" lvl="1" indent="-231775"/>
            <a:r>
              <a:rPr lang="en-US" sz="2200" dirty="0"/>
              <a:t>Work done at home of which the employer has no knowledge or no means of acquiring knowledge. </a:t>
            </a:r>
            <a:endParaRPr lang="en-US" dirty="0"/>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5150449" cy="352084"/>
          </a:xfrm>
        </p:spPr>
        <p:txBody>
          <a:bodyPr/>
          <a:lstStyle/>
          <a:p>
            <a:r>
              <a:rPr lang="en-US"/>
              <a:t>Compensable Hours Worked – Office of Human Resources</a:t>
            </a:r>
          </a:p>
        </p:txBody>
      </p:sp>
    </p:spTree>
    <p:extLst>
      <p:ext uri="{BB962C8B-B14F-4D97-AF65-F5344CB8AC3E}">
        <p14:creationId xmlns:p14="http://schemas.microsoft.com/office/powerpoint/2010/main" val="2630673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9073B-4278-8F6C-885D-9FAAF63371EE}"/>
              </a:ext>
            </a:extLst>
          </p:cNvPr>
          <p:cNvSpPr>
            <a:spLocks noGrp="1"/>
          </p:cNvSpPr>
          <p:nvPr>
            <p:ph type="title"/>
          </p:nvPr>
        </p:nvSpPr>
        <p:spPr/>
        <p:txBody>
          <a:bodyPr/>
          <a:lstStyle/>
          <a:p>
            <a:r>
              <a:rPr lang="en-US" dirty="0"/>
              <a:t>Volunteerism</a:t>
            </a:r>
          </a:p>
        </p:txBody>
      </p:sp>
      <p:sp>
        <p:nvSpPr>
          <p:cNvPr id="3" name="Content Placeholder 2">
            <a:extLst>
              <a:ext uri="{FF2B5EF4-FFF2-40B4-BE49-F238E27FC236}">
                <a16:creationId xmlns:a16="http://schemas.microsoft.com/office/drawing/2014/main" id="{7233028E-6AF5-EB60-A08D-BB9804B4954E}"/>
              </a:ext>
            </a:extLst>
          </p:cNvPr>
          <p:cNvSpPr>
            <a:spLocks noGrp="1"/>
          </p:cNvSpPr>
          <p:nvPr>
            <p:ph sz="quarter" idx="13"/>
          </p:nvPr>
        </p:nvSpPr>
        <p:spPr>
          <a:xfrm>
            <a:off x="495300" y="1840447"/>
            <a:ext cx="11381626" cy="4446053"/>
          </a:xfrm>
        </p:spPr>
        <p:txBody>
          <a:bodyPr/>
          <a:lstStyle/>
          <a:p>
            <a:pPr marL="342900" indent="-342900">
              <a:buFont typeface="Arial" panose="020B0604020202020204" pitchFamily="34" charset="0"/>
              <a:buChar char="•"/>
            </a:pPr>
            <a:r>
              <a:rPr lang="en-US" sz="2800" dirty="0"/>
              <a:t>An employee may not volunteer to perform extra duties related to one’s job.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Employees cannot do extra work for the employer and waive payment for hours worked.</a:t>
            </a:r>
            <a:endParaRPr lang="en-US" dirty="0"/>
          </a:p>
          <a:p>
            <a:endParaRPr lang="en-US" dirty="0"/>
          </a:p>
        </p:txBody>
      </p:sp>
      <p:sp>
        <p:nvSpPr>
          <p:cNvPr id="4" name="Text Placeholder 3">
            <a:extLst>
              <a:ext uri="{FF2B5EF4-FFF2-40B4-BE49-F238E27FC236}">
                <a16:creationId xmlns:a16="http://schemas.microsoft.com/office/drawing/2014/main" id="{C66785FD-B9E1-B4C7-101D-C638000C00C1}"/>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22089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E6C09F-0552-9D17-95F3-28458C64F532}"/>
              </a:ext>
            </a:extLst>
          </p:cNvPr>
          <p:cNvSpPr>
            <a:spLocks noGrp="1"/>
          </p:cNvSpPr>
          <p:nvPr>
            <p:ph type="title"/>
          </p:nvPr>
        </p:nvSpPr>
        <p:spPr>
          <a:xfrm>
            <a:off x="495300" y="457200"/>
            <a:ext cx="10668000" cy="1066800"/>
          </a:xfrm>
        </p:spPr>
        <p:txBody>
          <a:bodyPr anchor="b">
            <a:normAutofit/>
          </a:bodyPr>
          <a:lstStyle/>
          <a:p>
            <a:r>
              <a:rPr lang="en-US"/>
              <a:t>Preparatory and Concluding Activities</a:t>
            </a:r>
          </a:p>
        </p:txBody>
      </p:sp>
      <p:sp>
        <p:nvSpPr>
          <p:cNvPr id="4" name="Content Placeholder 3">
            <a:extLst>
              <a:ext uri="{FF2B5EF4-FFF2-40B4-BE49-F238E27FC236}">
                <a16:creationId xmlns:a16="http://schemas.microsoft.com/office/drawing/2014/main" id="{F233B085-94F9-88C4-F310-92C0A73CEB96}"/>
              </a:ext>
            </a:extLst>
          </p:cNvPr>
          <p:cNvSpPr>
            <a:spLocks noGrp="1"/>
          </p:cNvSpPr>
          <p:nvPr>
            <p:ph sz="quarter" idx="13"/>
          </p:nvPr>
        </p:nvSpPr>
        <p:spPr>
          <a:xfrm>
            <a:off x="151001" y="1840447"/>
            <a:ext cx="11643732" cy="4067193"/>
          </a:xfrm>
        </p:spPr>
        <p:txBody>
          <a:bodyPr>
            <a:normAutofit/>
          </a:bodyPr>
          <a:lstStyle/>
          <a:p>
            <a:endParaRPr lang="en-US" sz="2000" dirty="0"/>
          </a:p>
          <a:p>
            <a:pPr marL="342900" indent="-342900">
              <a:buFont typeface="Arial" panose="020B0604020202020204" pitchFamily="34" charset="0"/>
              <a:buChar char="•"/>
            </a:pPr>
            <a:r>
              <a:rPr lang="en-US" sz="2400" dirty="0"/>
              <a:t>Please refer to </a:t>
            </a:r>
            <a:r>
              <a:rPr lang="en-US" sz="2400" dirty="0">
                <a:hlinkClick r:id="rId2"/>
              </a:rPr>
              <a:t>29 USC §785.24 </a:t>
            </a:r>
            <a:r>
              <a:rPr lang="en-US" sz="2400" dirty="0"/>
              <a:t>for additional information related to preparatory and concluding activities. </a:t>
            </a:r>
          </a:p>
          <a:p>
            <a:pPr marL="342900" indent="-342900">
              <a:buFont typeface="Arial" panose="020B0604020202020204" pitchFamily="34" charset="0"/>
              <a:buChar char="•"/>
            </a:pPr>
            <a:r>
              <a:rPr lang="en-US" b="1" dirty="0"/>
              <a:t>Considered work time:</a:t>
            </a:r>
          </a:p>
          <a:p>
            <a:pPr marL="749300" lvl="1" indent="-342900"/>
            <a:r>
              <a:rPr lang="en-US" sz="2400" dirty="0"/>
              <a:t>Preparation activities that are integral to principal activities and indispensable to performance of the job. </a:t>
            </a:r>
            <a:endParaRPr lang="en-US" sz="2400" b="1" dirty="0"/>
          </a:p>
          <a:p>
            <a:pPr marL="342900" indent="-342900">
              <a:buFont typeface="Arial" panose="020B0604020202020204" pitchFamily="34" charset="0"/>
              <a:buChar char="•"/>
            </a:pPr>
            <a:r>
              <a:rPr lang="en-US" b="1" dirty="0"/>
              <a:t>Not considered work time</a:t>
            </a:r>
            <a:r>
              <a:rPr lang="en-US" sz="2000" b="1" dirty="0"/>
              <a:t>: </a:t>
            </a:r>
          </a:p>
          <a:p>
            <a:pPr marL="749300" lvl="1" indent="-342900"/>
            <a:r>
              <a:rPr lang="en-US" sz="2400" dirty="0"/>
              <a:t>Changing clothes if for the employee’s convenience and not directly related to principal activities. Waiting in line to punch in or out or waiting to start work at a designated hour.  </a:t>
            </a:r>
          </a:p>
          <a:p>
            <a:pPr marL="749300" lvl="1" indent="-342900"/>
            <a:endParaRPr lang="en-US" sz="1500" dirty="0"/>
          </a:p>
          <a:p>
            <a:pPr marL="749300" lvl="1" indent="-342900"/>
            <a:endParaRPr lang="en-US" sz="1500" b="1" dirty="0"/>
          </a:p>
        </p:txBody>
      </p:sp>
      <p:sp>
        <p:nvSpPr>
          <p:cNvPr id="9" name="Text Placeholder 8">
            <a:extLst>
              <a:ext uri="{FF2B5EF4-FFF2-40B4-BE49-F238E27FC236}">
                <a16:creationId xmlns:a16="http://schemas.microsoft.com/office/drawing/2014/main" id="{B32B4F52-717A-EC28-3D86-261B85F5E986}"/>
              </a:ext>
            </a:extLst>
          </p:cNvPr>
          <p:cNvSpPr>
            <a:spLocks noGrp="1"/>
          </p:cNvSpPr>
          <p:nvPr>
            <p:ph type="body" sz="quarter" idx="14"/>
          </p:nvPr>
        </p:nvSpPr>
        <p:spPr>
          <a:xfrm>
            <a:off x="0" y="6498293"/>
            <a:ext cx="5234730" cy="352084"/>
          </a:xfrm>
        </p:spPr>
        <p:txBody>
          <a:bodyPr wrap="none" anchor="ctr">
            <a:normAutofit/>
          </a:bodyPr>
          <a:lstStyle/>
          <a:p>
            <a:r>
              <a:rPr lang="en-US"/>
              <a:t>Compensable Hours Worked – Office of Human Resources</a:t>
            </a:r>
          </a:p>
        </p:txBody>
      </p:sp>
    </p:spTree>
    <p:extLst>
      <p:ext uri="{BB962C8B-B14F-4D97-AF65-F5344CB8AC3E}">
        <p14:creationId xmlns:p14="http://schemas.microsoft.com/office/powerpoint/2010/main" val="2720389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04BD-E7E5-3CAC-9877-15E6BEF762D4}"/>
              </a:ext>
            </a:extLst>
          </p:cNvPr>
          <p:cNvSpPr>
            <a:spLocks noGrp="1"/>
          </p:cNvSpPr>
          <p:nvPr>
            <p:ph type="title"/>
          </p:nvPr>
        </p:nvSpPr>
        <p:spPr/>
        <p:txBody>
          <a:bodyPr/>
          <a:lstStyle/>
          <a:p>
            <a:r>
              <a:rPr lang="en-US" dirty="0"/>
              <a:t>Training Time</a:t>
            </a:r>
          </a:p>
        </p:txBody>
      </p:sp>
      <p:sp>
        <p:nvSpPr>
          <p:cNvPr id="4" name="Text Placeholder 3">
            <a:extLst>
              <a:ext uri="{FF2B5EF4-FFF2-40B4-BE49-F238E27FC236}">
                <a16:creationId xmlns:a16="http://schemas.microsoft.com/office/drawing/2014/main" id="{A6FC9FC7-647F-B690-E593-7D8F9CD72B5C}"/>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6C47A85A-733E-0586-F648-BDB9440B2AB8}"/>
              </a:ext>
            </a:extLst>
          </p:cNvPr>
          <p:cNvSpPr>
            <a:spLocks noGrp="1"/>
          </p:cNvSpPr>
          <p:nvPr>
            <p:ph sz="quarter" idx="15"/>
          </p:nvPr>
        </p:nvSpPr>
        <p:spPr>
          <a:xfrm>
            <a:off x="770562" y="1840447"/>
            <a:ext cx="10392738" cy="4446053"/>
          </a:xfrm>
        </p:spPr>
        <p:txBody>
          <a:bodyPr/>
          <a:lstStyle/>
          <a:p>
            <a:pPr marL="342900" indent="-342900">
              <a:buFont typeface="Arial" panose="020B0604020202020204" pitchFamily="34" charset="0"/>
              <a:buChar char="•"/>
            </a:pPr>
            <a:r>
              <a:rPr lang="en-US" sz="2400" b="1" dirty="0"/>
              <a:t>Considered work time:</a:t>
            </a:r>
          </a:p>
          <a:p>
            <a:pPr marL="800100" lvl="1" indent="-342900">
              <a:buFont typeface="Arial" panose="020B0604020202020204" pitchFamily="34" charset="0"/>
              <a:buChar char="•"/>
            </a:pPr>
            <a:r>
              <a:rPr lang="en-US" sz="2200" dirty="0"/>
              <a:t>Attendance at lectures, meetings, training programs and similar activities outside of regular work hours must be counted as work time if the employee is led to believe that attendance is mandatory or involuntary. </a:t>
            </a:r>
          </a:p>
          <a:p>
            <a:pPr lvl="1"/>
            <a:endParaRPr lang="en-US" sz="2200" b="1" dirty="0"/>
          </a:p>
          <a:p>
            <a:pPr marL="342900" indent="-342900">
              <a:buFont typeface="Arial" panose="020B0604020202020204" pitchFamily="34" charset="0"/>
              <a:buChar char="•"/>
            </a:pPr>
            <a:r>
              <a:rPr lang="en-US" sz="2400" b="1" dirty="0"/>
              <a:t>Not considered work time:</a:t>
            </a:r>
          </a:p>
          <a:p>
            <a:pPr marL="800100" lvl="1" indent="-342900">
              <a:buFont typeface="Arial" panose="020B0604020202020204" pitchFamily="34" charset="0"/>
              <a:buChar char="•"/>
            </a:pPr>
            <a:r>
              <a:rPr lang="en-US" sz="2200" dirty="0"/>
              <a:t>Attendance at lectures, meetings, training programs and similar activities which is voluntary, outside of working hours, not job-related and no other work is performed. </a:t>
            </a:r>
          </a:p>
        </p:txBody>
      </p:sp>
    </p:spTree>
    <p:extLst>
      <p:ext uri="{BB962C8B-B14F-4D97-AF65-F5344CB8AC3E}">
        <p14:creationId xmlns:p14="http://schemas.microsoft.com/office/powerpoint/2010/main" val="442738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E6C09F-0552-9D17-95F3-28458C64F532}"/>
              </a:ext>
            </a:extLst>
          </p:cNvPr>
          <p:cNvSpPr>
            <a:spLocks noGrp="1"/>
          </p:cNvSpPr>
          <p:nvPr>
            <p:ph type="title"/>
          </p:nvPr>
        </p:nvSpPr>
        <p:spPr>
          <a:xfrm>
            <a:off x="495300" y="457200"/>
            <a:ext cx="10668000" cy="1066800"/>
          </a:xfrm>
        </p:spPr>
        <p:txBody>
          <a:bodyPr anchor="b">
            <a:normAutofit/>
          </a:bodyPr>
          <a:lstStyle/>
          <a:p>
            <a:r>
              <a:rPr lang="en-US"/>
              <a:t>Travel Time</a:t>
            </a:r>
          </a:p>
        </p:txBody>
      </p:sp>
      <p:sp>
        <p:nvSpPr>
          <p:cNvPr id="4" name="Content Placeholder 3">
            <a:extLst>
              <a:ext uri="{FF2B5EF4-FFF2-40B4-BE49-F238E27FC236}">
                <a16:creationId xmlns:a16="http://schemas.microsoft.com/office/drawing/2014/main" id="{F233B085-94F9-88C4-F310-92C0A73CEB96}"/>
              </a:ext>
            </a:extLst>
          </p:cNvPr>
          <p:cNvSpPr>
            <a:spLocks noGrp="1"/>
          </p:cNvSpPr>
          <p:nvPr>
            <p:ph sz="quarter" idx="13"/>
          </p:nvPr>
        </p:nvSpPr>
        <p:spPr>
          <a:xfrm>
            <a:off x="151001" y="1840447"/>
            <a:ext cx="11499893" cy="4446053"/>
          </a:xfrm>
        </p:spPr>
        <p:txBody>
          <a:bodyPr>
            <a:normAutofit/>
          </a:bodyPr>
          <a:lstStyle/>
          <a:p>
            <a:endParaRPr lang="en-US" sz="2000" dirty="0"/>
          </a:p>
          <a:p>
            <a:pPr marL="342900" indent="-342900">
              <a:buFont typeface="Arial" panose="020B0604020202020204" pitchFamily="34" charset="0"/>
              <a:buChar char="•"/>
            </a:pPr>
            <a:r>
              <a:rPr lang="en-US" b="1" dirty="0"/>
              <a:t>Considered work time:</a:t>
            </a:r>
          </a:p>
          <a:p>
            <a:pPr marL="749300" lvl="1" indent="-342900"/>
            <a:r>
              <a:rPr lang="en-US" sz="2200" dirty="0"/>
              <a:t>Travel to a meeting place or alternate work location during the normal workday. </a:t>
            </a:r>
          </a:p>
          <a:p>
            <a:pPr marL="749300" lvl="1" indent="-342900"/>
            <a:r>
              <a:rPr lang="en-US" sz="2200" dirty="0"/>
              <a:t>Travel site-to-site as part of the employee’s normal duties.</a:t>
            </a:r>
          </a:p>
          <a:p>
            <a:pPr marL="749300" lvl="1" indent="-342900"/>
            <a:r>
              <a:rPr lang="en-US" sz="2200" dirty="0"/>
              <a:t>Travel after an employee has gone home which requires the employee to go a considerable distance after the workday to respond to an emergency.</a:t>
            </a:r>
          </a:p>
          <a:p>
            <a:pPr marL="749300" lvl="1" indent="-342900"/>
            <a:r>
              <a:rPr lang="en-US" sz="2200" dirty="0"/>
              <a:t>Travel away from the home community overnight.</a:t>
            </a:r>
          </a:p>
          <a:p>
            <a:pPr marL="749300" lvl="1" indent="-342900"/>
            <a:endParaRPr lang="en-US" sz="1500" dirty="0"/>
          </a:p>
          <a:p>
            <a:pPr marL="749300" lvl="1" indent="-342900"/>
            <a:endParaRPr lang="en-US" sz="1500" b="1" dirty="0"/>
          </a:p>
        </p:txBody>
      </p:sp>
      <p:sp>
        <p:nvSpPr>
          <p:cNvPr id="9" name="Text Placeholder 8">
            <a:extLst>
              <a:ext uri="{FF2B5EF4-FFF2-40B4-BE49-F238E27FC236}">
                <a16:creationId xmlns:a16="http://schemas.microsoft.com/office/drawing/2014/main" id="{B32B4F52-717A-EC28-3D86-261B85F5E986}"/>
              </a:ext>
            </a:extLst>
          </p:cNvPr>
          <p:cNvSpPr>
            <a:spLocks noGrp="1"/>
          </p:cNvSpPr>
          <p:nvPr>
            <p:ph type="body" sz="quarter" idx="14"/>
          </p:nvPr>
        </p:nvSpPr>
        <p:spPr>
          <a:xfrm>
            <a:off x="0" y="6498293"/>
            <a:ext cx="5217952" cy="352084"/>
          </a:xfrm>
        </p:spPr>
        <p:txBody>
          <a:bodyPr wrap="none" anchor="ctr">
            <a:normAutofit/>
          </a:bodyPr>
          <a:lstStyle/>
          <a:p>
            <a:r>
              <a:rPr lang="en-US"/>
              <a:t>Compensable Hours Worked – Office of Human Resources</a:t>
            </a:r>
          </a:p>
        </p:txBody>
      </p:sp>
    </p:spTree>
    <p:extLst>
      <p:ext uri="{BB962C8B-B14F-4D97-AF65-F5344CB8AC3E}">
        <p14:creationId xmlns:p14="http://schemas.microsoft.com/office/powerpoint/2010/main" val="2684471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04BD-E7E5-3CAC-9877-15E6BEF762D4}"/>
              </a:ext>
            </a:extLst>
          </p:cNvPr>
          <p:cNvSpPr>
            <a:spLocks noGrp="1"/>
          </p:cNvSpPr>
          <p:nvPr>
            <p:ph type="title"/>
          </p:nvPr>
        </p:nvSpPr>
        <p:spPr/>
        <p:txBody>
          <a:bodyPr/>
          <a:lstStyle/>
          <a:p>
            <a:r>
              <a:rPr lang="en-US" dirty="0"/>
              <a:t>Travel Time (continued)</a:t>
            </a:r>
          </a:p>
        </p:txBody>
      </p:sp>
      <p:sp>
        <p:nvSpPr>
          <p:cNvPr id="4" name="Text Placeholder 3">
            <a:extLst>
              <a:ext uri="{FF2B5EF4-FFF2-40B4-BE49-F238E27FC236}">
                <a16:creationId xmlns:a16="http://schemas.microsoft.com/office/drawing/2014/main" id="{A6FC9FC7-647F-B690-E593-7D8F9CD72B5C}"/>
              </a:ext>
            </a:extLst>
          </p:cNvPr>
          <p:cNvSpPr>
            <a:spLocks noGrp="1"/>
          </p:cNvSpPr>
          <p:nvPr>
            <p:ph type="body" sz="quarter" idx="14"/>
          </p:nvPr>
        </p:nvSpPr>
        <p:spPr/>
        <p:txBody>
          <a:bodyPr/>
          <a:lstStyle/>
          <a:p>
            <a:endParaRPr lang="en-US"/>
          </a:p>
        </p:txBody>
      </p:sp>
      <p:sp>
        <p:nvSpPr>
          <p:cNvPr id="5" name="Content Placeholder 4">
            <a:extLst>
              <a:ext uri="{FF2B5EF4-FFF2-40B4-BE49-F238E27FC236}">
                <a16:creationId xmlns:a16="http://schemas.microsoft.com/office/drawing/2014/main" id="{6C47A85A-733E-0586-F648-BDB9440B2AB8}"/>
              </a:ext>
            </a:extLst>
          </p:cNvPr>
          <p:cNvSpPr>
            <a:spLocks noGrp="1"/>
          </p:cNvSpPr>
          <p:nvPr>
            <p:ph sz="quarter" idx="15"/>
          </p:nvPr>
        </p:nvSpPr>
        <p:spPr>
          <a:xfrm>
            <a:off x="770562" y="1840447"/>
            <a:ext cx="10392738" cy="4446053"/>
          </a:xfrm>
        </p:spPr>
        <p:txBody>
          <a:bodyPr/>
          <a:lstStyle/>
          <a:p>
            <a:pPr marL="342900" indent="-342900">
              <a:buFont typeface="Arial" panose="020B0604020202020204" pitchFamily="34" charset="0"/>
              <a:buChar char="•"/>
            </a:pPr>
            <a:r>
              <a:rPr lang="en-US" sz="2600" b="1" dirty="0"/>
              <a:t>Not considered work time:</a:t>
            </a:r>
          </a:p>
          <a:p>
            <a:pPr marL="800100" lvl="1" indent="-342900">
              <a:buFont typeface="Arial" panose="020B0604020202020204" pitchFamily="34" charset="0"/>
              <a:buChar char="•"/>
            </a:pPr>
            <a:r>
              <a:rPr lang="en-US" sz="2200" dirty="0"/>
              <a:t>Travel to and from the employee’s home to the work site. </a:t>
            </a:r>
          </a:p>
          <a:p>
            <a:pPr marL="800100" lvl="1" indent="-342900">
              <a:buFont typeface="Arial" panose="020B0604020202020204" pitchFamily="34" charset="0"/>
              <a:buChar char="•"/>
            </a:pPr>
            <a:r>
              <a:rPr lang="en-US" sz="2200" dirty="0"/>
              <a:t>Travel required to return to the workplace after hours to respond to an emergency. </a:t>
            </a:r>
          </a:p>
          <a:p>
            <a:endParaRPr lang="en-US" dirty="0"/>
          </a:p>
        </p:txBody>
      </p:sp>
    </p:spTree>
    <p:extLst>
      <p:ext uri="{BB962C8B-B14F-4D97-AF65-F5344CB8AC3E}">
        <p14:creationId xmlns:p14="http://schemas.microsoft.com/office/powerpoint/2010/main" val="631214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E6C09F-0552-9D17-95F3-28458C64F532}"/>
              </a:ext>
            </a:extLst>
          </p:cNvPr>
          <p:cNvSpPr>
            <a:spLocks noGrp="1"/>
          </p:cNvSpPr>
          <p:nvPr>
            <p:ph type="title"/>
          </p:nvPr>
        </p:nvSpPr>
        <p:spPr>
          <a:xfrm>
            <a:off x="495300" y="457200"/>
            <a:ext cx="10668000" cy="1066800"/>
          </a:xfrm>
        </p:spPr>
        <p:txBody>
          <a:bodyPr anchor="b">
            <a:normAutofit/>
          </a:bodyPr>
          <a:lstStyle/>
          <a:p>
            <a:r>
              <a:rPr lang="en-US"/>
              <a:t>Travel – Wisconsin Law</a:t>
            </a:r>
          </a:p>
        </p:txBody>
      </p:sp>
      <p:sp>
        <p:nvSpPr>
          <p:cNvPr id="4" name="Content Placeholder 3">
            <a:extLst>
              <a:ext uri="{FF2B5EF4-FFF2-40B4-BE49-F238E27FC236}">
                <a16:creationId xmlns:a16="http://schemas.microsoft.com/office/drawing/2014/main" id="{F233B085-94F9-88C4-F310-92C0A73CEB96}"/>
              </a:ext>
            </a:extLst>
          </p:cNvPr>
          <p:cNvSpPr>
            <a:spLocks noGrp="1"/>
          </p:cNvSpPr>
          <p:nvPr>
            <p:ph sz="quarter" idx="13"/>
          </p:nvPr>
        </p:nvSpPr>
        <p:spPr>
          <a:xfrm>
            <a:off x="151001" y="1840447"/>
            <a:ext cx="11479345" cy="4446053"/>
          </a:xfrm>
        </p:spPr>
        <p:txBody>
          <a:bodyPr vert="horz" lIns="0" tIns="45720" rIns="91440" bIns="45720" rtlCol="0" anchor="t">
            <a:normAutofit/>
          </a:bodyPr>
          <a:lstStyle/>
          <a:p>
            <a:endParaRPr lang="en-US" sz="2000" dirty="0"/>
          </a:p>
          <a:p>
            <a:pPr marL="342900" indent="-342900">
              <a:buFont typeface="Arial" panose="020B0604020202020204" pitchFamily="34" charset="0"/>
              <a:buChar char="•"/>
            </a:pPr>
            <a:r>
              <a:rPr lang="en-US" b="1" dirty="0"/>
              <a:t>Considered work time:</a:t>
            </a:r>
          </a:p>
          <a:p>
            <a:pPr marL="749300" lvl="1" indent="-342900"/>
            <a:r>
              <a:rPr lang="en-US" sz="2200" dirty="0">
                <a:solidFill>
                  <a:srgbClr val="0C0C0C"/>
                </a:solidFill>
                <a:latin typeface="Red Hat Text"/>
              </a:rPr>
              <a:t>For additional information related to travel as it relates to Wisconsin law please refer to </a:t>
            </a:r>
            <a:r>
              <a:rPr lang="en-US" sz="2200" dirty="0">
                <a:solidFill>
                  <a:srgbClr val="0C0C0C"/>
                </a:solidFill>
                <a:latin typeface="Red Hat Text"/>
                <a:hlinkClick r:id="rId2"/>
              </a:rPr>
              <a:t>(Wis. Adm Code DWD 272.12 (2)(g).</a:t>
            </a:r>
            <a:endParaRPr lang="en-US" sz="2200" dirty="0">
              <a:solidFill>
                <a:srgbClr val="0C0C0C"/>
              </a:solidFill>
              <a:latin typeface="Red Hat Text"/>
            </a:endParaRPr>
          </a:p>
          <a:p>
            <a:pPr marL="749300" lvl="1" indent="-342900"/>
            <a:r>
              <a:rPr lang="en-US" sz="2400" dirty="0">
                <a:solidFill>
                  <a:srgbClr val="0C0C0C"/>
                </a:solidFill>
              </a:rPr>
              <a:t>If an employee is offered public transportation but requests to use a personal vehicle instead, the employer may count as time worked either the time spent driving or the time the employee would have been in the public conveyance.</a:t>
            </a:r>
          </a:p>
          <a:p>
            <a:pPr marL="749300" lvl="1" indent="-342900"/>
            <a:endParaRPr lang="en-US" sz="1500" dirty="0"/>
          </a:p>
          <a:p>
            <a:pPr marL="749300" lvl="1" indent="-342900"/>
            <a:endParaRPr lang="en-US" sz="1500" b="1" dirty="0"/>
          </a:p>
        </p:txBody>
      </p:sp>
      <p:sp>
        <p:nvSpPr>
          <p:cNvPr id="9" name="Text Placeholder 8">
            <a:extLst>
              <a:ext uri="{FF2B5EF4-FFF2-40B4-BE49-F238E27FC236}">
                <a16:creationId xmlns:a16="http://schemas.microsoft.com/office/drawing/2014/main" id="{B32B4F52-717A-EC28-3D86-261B85F5E986}"/>
              </a:ext>
            </a:extLst>
          </p:cNvPr>
          <p:cNvSpPr>
            <a:spLocks noGrp="1"/>
          </p:cNvSpPr>
          <p:nvPr>
            <p:ph type="body" sz="quarter" idx="14"/>
          </p:nvPr>
        </p:nvSpPr>
        <p:spPr>
          <a:xfrm>
            <a:off x="0" y="6498293"/>
            <a:ext cx="5234730" cy="352084"/>
          </a:xfrm>
        </p:spPr>
        <p:txBody>
          <a:bodyPr wrap="none" anchor="ctr">
            <a:normAutofit/>
          </a:bodyPr>
          <a:lstStyle/>
          <a:p>
            <a:r>
              <a:rPr lang="en-US"/>
              <a:t>Compensable Hours Worked – Office of Human Resources</a:t>
            </a:r>
          </a:p>
        </p:txBody>
      </p:sp>
    </p:spTree>
    <p:extLst>
      <p:ext uri="{BB962C8B-B14F-4D97-AF65-F5344CB8AC3E}">
        <p14:creationId xmlns:p14="http://schemas.microsoft.com/office/powerpoint/2010/main" val="1536789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E6C09F-0552-9D17-95F3-28458C64F532}"/>
              </a:ext>
            </a:extLst>
          </p:cNvPr>
          <p:cNvSpPr>
            <a:spLocks noGrp="1"/>
          </p:cNvSpPr>
          <p:nvPr>
            <p:ph type="title"/>
          </p:nvPr>
        </p:nvSpPr>
        <p:spPr>
          <a:xfrm>
            <a:off x="495300" y="457200"/>
            <a:ext cx="10668000" cy="1066800"/>
          </a:xfrm>
        </p:spPr>
        <p:txBody>
          <a:bodyPr anchor="b">
            <a:normAutofit/>
          </a:bodyPr>
          <a:lstStyle/>
          <a:p>
            <a:r>
              <a:rPr lang="en-US"/>
              <a:t>Waiting Periods</a:t>
            </a:r>
          </a:p>
        </p:txBody>
      </p:sp>
      <p:sp>
        <p:nvSpPr>
          <p:cNvPr id="4" name="Content Placeholder 3">
            <a:extLst>
              <a:ext uri="{FF2B5EF4-FFF2-40B4-BE49-F238E27FC236}">
                <a16:creationId xmlns:a16="http://schemas.microsoft.com/office/drawing/2014/main" id="{F233B085-94F9-88C4-F310-92C0A73CEB96}"/>
              </a:ext>
            </a:extLst>
          </p:cNvPr>
          <p:cNvSpPr>
            <a:spLocks noGrp="1"/>
          </p:cNvSpPr>
          <p:nvPr>
            <p:ph sz="quarter" idx="13"/>
          </p:nvPr>
        </p:nvSpPr>
        <p:spPr>
          <a:xfrm>
            <a:off x="151001" y="1840448"/>
            <a:ext cx="11736199" cy="3450744"/>
          </a:xfrm>
        </p:spPr>
        <p:txBody>
          <a:bodyPr>
            <a:normAutofit/>
          </a:bodyPr>
          <a:lstStyle/>
          <a:p>
            <a:r>
              <a:rPr lang="en-US" b="1" dirty="0"/>
              <a:t>Considered work time:</a:t>
            </a:r>
          </a:p>
          <a:p>
            <a:pPr lvl="1"/>
            <a:r>
              <a:rPr lang="en-US" sz="2200" dirty="0"/>
              <a:t>Unpredictable short periods of inactivity when the employee is engaged to wait. </a:t>
            </a:r>
          </a:p>
          <a:p>
            <a:pPr marL="457200" lvl="1" indent="0">
              <a:buNone/>
            </a:pPr>
            <a:endParaRPr lang="en-US" sz="2200" dirty="0"/>
          </a:p>
          <a:p>
            <a:pPr marL="342900" indent="-342900">
              <a:buFont typeface="Arial" panose="020B0604020202020204" pitchFamily="34" charset="0"/>
              <a:buChar char="•"/>
            </a:pPr>
            <a:r>
              <a:rPr lang="en-US" b="1" dirty="0"/>
              <a:t>Not considered work time:</a:t>
            </a:r>
          </a:p>
          <a:p>
            <a:pPr marL="749300" lvl="1" indent="-342900"/>
            <a:r>
              <a:rPr lang="en-US" sz="2200" dirty="0">
                <a:solidFill>
                  <a:srgbClr val="0C0C0C"/>
                </a:solidFill>
              </a:rPr>
              <a:t>Periods of inactivity when the employee is waiting to be engaged or when the length of time is long enough (at least an hour) for the employee to use the time as one pleases without constraints. </a:t>
            </a:r>
            <a:endParaRPr lang="en-US" sz="1500" dirty="0"/>
          </a:p>
          <a:p>
            <a:pPr marL="749300" lvl="1" indent="-342900"/>
            <a:endParaRPr lang="en-US" sz="1500" b="1" dirty="0"/>
          </a:p>
        </p:txBody>
      </p:sp>
      <p:sp>
        <p:nvSpPr>
          <p:cNvPr id="9" name="Text Placeholder 8">
            <a:extLst>
              <a:ext uri="{FF2B5EF4-FFF2-40B4-BE49-F238E27FC236}">
                <a16:creationId xmlns:a16="http://schemas.microsoft.com/office/drawing/2014/main" id="{B32B4F52-717A-EC28-3D86-261B85F5E986}"/>
              </a:ext>
            </a:extLst>
          </p:cNvPr>
          <p:cNvSpPr>
            <a:spLocks noGrp="1"/>
          </p:cNvSpPr>
          <p:nvPr>
            <p:ph type="body" sz="quarter" idx="14"/>
          </p:nvPr>
        </p:nvSpPr>
        <p:spPr>
          <a:xfrm>
            <a:off x="0" y="6498293"/>
            <a:ext cx="5234730" cy="352084"/>
          </a:xfrm>
        </p:spPr>
        <p:txBody>
          <a:bodyPr wrap="none" anchor="ctr">
            <a:normAutofit/>
          </a:bodyPr>
          <a:lstStyle/>
          <a:p>
            <a:r>
              <a:rPr lang="en-US"/>
              <a:t>Compensable Hours Worked – Office of Human Resources</a:t>
            </a:r>
          </a:p>
        </p:txBody>
      </p:sp>
    </p:spTree>
    <p:extLst>
      <p:ext uri="{BB962C8B-B14F-4D97-AF65-F5344CB8AC3E}">
        <p14:creationId xmlns:p14="http://schemas.microsoft.com/office/powerpoint/2010/main" val="312728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7CA1-91FC-F9CD-7341-20DCD6961455}"/>
              </a:ext>
            </a:extLst>
          </p:cNvPr>
          <p:cNvSpPr>
            <a:spLocks noGrp="1"/>
          </p:cNvSpPr>
          <p:nvPr>
            <p:ph type="title"/>
          </p:nvPr>
        </p:nvSpPr>
        <p:spPr/>
        <p:txBody>
          <a:bodyPr/>
          <a:lstStyle/>
          <a:p>
            <a:r>
              <a:rPr lang="en-US" dirty="0"/>
              <a:t>Independent Education</a:t>
            </a:r>
          </a:p>
        </p:txBody>
      </p:sp>
      <p:sp>
        <p:nvSpPr>
          <p:cNvPr id="3" name="Content Placeholder 2">
            <a:extLst>
              <a:ext uri="{FF2B5EF4-FFF2-40B4-BE49-F238E27FC236}">
                <a16:creationId xmlns:a16="http://schemas.microsoft.com/office/drawing/2014/main" id="{DC596AD4-87B3-7A06-C0A3-BED637F7F8CD}"/>
              </a:ext>
            </a:extLst>
          </p:cNvPr>
          <p:cNvSpPr>
            <a:spLocks noGrp="1"/>
          </p:cNvSpPr>
          <p:nvPr>
            <p:ph sz="quarter" idx="13"/>
          </p:nvPr>
        </p:nvSpPr>
        <p:spPr/>
        <p:txBody>
          <a:bodyPr/>
          <a:lstStyle/>
          <a:p>
            <a:pPr marL="342900" indent="-342900">
              <a:buFont typeface="Arial" panose="020B0604020202020204" pitchFamily="34" charset="0"/>
              <a:buChar char="•"/>
            </a:pPr>
            <a:r>
              <a:rPr lang="en-US" sz="2600" b="1" dirty="0"/>
              <a:t>Not considered work time:</a:t>
            </a:r>
          </a:p>
          <a:p>
            <a:pPr marL="800100" lvl="1" indent="-342900">
              <a:buFont typeface="Arial" panose="020B0604020202020204" pitchFamily="34" charset="0"/>
              <a:buChar char="•"/>
            </a:pPr>
            <a:r>
              <a:rPr lang="en-US" sz="2200" dirty="0"/>
              <a:t>Attendance at a college or trade school after hours on the employee’s own initiative, even if the course is related to the employee’s job. </a:t>
            </a:r>
          </a:p>
          <a:p>
            <a:pPr marL="800100" lvl="1" indent="-342900">
              <a:buFont typeface="Arial" panose="020B0604020202020204" pitchFamily="34" charset="0"/>
              <a:buChar char="•"/>
            </a:pPr>
            <a:r>
              <a:rPr lang="en-US" sz="2200" dirty="0"/>
              <a:t>Attendance outside of working hours at specialized or follow-up training that is required by law for certification.</a:t>
            </a:r>
          </a:p>
          <a:p>
            <a:endParaRPr lang="en-US" dirty="0"/>
          </a:p>
        </p:txBody>
      </p:sp>
      <p:sp>
        <p:nvSpPr>
          <p:cNvPr id="4" name="Text Placeholder 3">
            <a:extLst>
              <a:ext uri="{FF2B5EF4-FFF2-40B4-BE49-F238E27FC236}">
                <a16:creationId xmlns:a16="http://schemas.microsoft.com/office/drawing/2014/main" id="{22FE5431-A396-7556-B088-35DE867DA84F}"/>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035797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DB18BCA5-6A31-AFA4-CD79-89E9C601854C}"/>
              </a:ext>
            </a:extLst>
          </p:cNvPr>
          <p:cNvSpPr>
            <a:spLocks noGrp="1"/>
          </p:cNvSpPr>
          <p:nvPr>
            <p:ph sz="quarter" idx="13"/>
          </p:nvPr>
        </p:nvSpPr>
        <p:spPr/>
        <p:txBody>
          <a:bodyPr vert="horz" lIns="0" tIns="45720" rIns="91440" bIns="45720" rtlCol="0" anchor="t">
            <a:normAutofit/>
          </a:bodyPr>
          <a:lstStyle/>
          <a:p>
            <a:pPr marL="231775" indent="-231775"/>
            <a:r>
              <a:rPr lang="en-US" sz="2600">
                <a:solidFill>
                  <a:srgbClr val="0C0C0C"/>
                </a:solidFill>
                <a:latin typeface="Red Hat Text"/>
              </a:rPr>
              <a:t>The employer must pay for any work done by a nonexempt employee of which</a:t>
            </a:r>
            <a:r>
              <a:rPr lang="en-US">
                <a:solidFill>
                  <a:srgbClr val="0C0C0C"/>
                </a:solidFill>
                <a:latin typeface="Red Hat Text"/>
              </a:rPr>
              <a:t> the employer</a:t>
            </a:r>
            <a:r>
              <a:rPr lang="en-US" sz="2600">
                <a:solidFill>
                  <a:srgbClr val="0C0C0C"/>
                </a:solidFill>
                <a:latin typeface="Red Hat Text"/>
              </a:rPr>
              <a:t> had knowledge even if the work was not preapproved.</a:t>
            </a:r>
          </a:p>
          <a:p>
            <a:pPr marL="231775" indent="-231775"/>
            <a:endParaRPr lang="en-US"/>
          </a:p>
          <a:p>
            <a:pPr marL="231775" indent="-231775"/>
            <a:r>
              <a:rPr lang="en-US" sz="2600">
                <a:solidFill>
                  <a:srgbClr val="0C0C0C"/>
                </a:solidFill>
              </a:rPr>
              <a:t>Any work performed by the nonexempt employee which the employer allows and does not affirmatively stop is paid work time.</a:t>
            </a:r>
          </a:p>
          <a:p>
            <a:pPr marL="231775" indent="-231775"/>
            <a:endParaRPr lang="en-US"/>
          </a:p>
          <a:p>
            <a:pPr marL="231775" indent="-231775"/>
            <a:r>
              <a:rPr lang="en-US" sz="2600">
                <a:solidFill>
                  <a:srgbClr val="0C0C0C"/>
                </a:solidFill>
              </a:rPr>
              <a:t>This includes work performed after regularly scheduled hours. </a:t>
            </a:r>
          </a:p>
          <a:p>
            <a:pPr marL="231775" indent="-231775"/>
            <a:endParaRPr lang="en-US"/>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5259897" cy="352084"/>
          </a:xfrm>
        </p:spPr>
        <p:txBody>
          <a:bodyPr/>
          <a:lstStyle/>
          <a:p>
            <a:r>
              <a:rPr lang="en-US"/>
              <a:t>Compensable Hours Worked – Office of Human Resources</a:t>
            </a:r>
          </a:p>
        </p:txBody>
      </p:sp>
    </p:spTree>
    <p:extLst>
      <p:ext uri="{BB962C8B-B14F-4D97-AF65-F5344CB8AC3E}">
        <p14:creationId xmlns:p14="http://schemas.microsoft.com/office/powerpoint/2010/main" val="2702084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69C2FB-56A0-6975-E7B4-2E7A9560340F}"/>
              </a:ext>
            </a:extLst>
          </p:cNvPr>
          <p:cNvSpPr>
            <a:spLocks noGrp="1"/>
          </p:cNvSpPr>
          <p:nvPr>
            <p:ph type="title"/>
          </p:nvPr>
        </p:nvSpPr>
        <p:spPr/>
        <p:txBody>
          <a:bodyPr/>
          <a:lstStyle/>
          <a:p>
            <a:r>
              <a:rPr lang="en-US">
                <a:latin typeface="Red Hat Display"/>
              </a:rPr>
              <a:t>UW—Madison Specific Guidance</a:t>
            </a:r>
          </a:p>
        </p:txBody>
      </p:sp>
      <p:sp>
        <p:nvSpPr>
          <p:cNvPr id="2" name="Text Placeholder 1">
            <a:extLst>
              <a:ext uri="{FF2B5EF4-FFF2-40B4-BE49-F238E27FC236}">
                <a16:creationId xmlns:a16="http://schemas.microsoft.com/office/drawing/2014/main" id="{11BBFC73-C3E0-D9F1-4122-2FFB6C6FE4E3}"/>
              </a:ext>
            </a:extLst>
          </p:cNvPr>
          <p:cNvSpPr>
            <a:spLocks noGrp="1"/>
          </p:cNvSpPr>
          <p:nvPr>
            <p:ph type="body" sz="quarter" idx="13"/>
          </p:nvPr>
        </p:nvSpPr>
        <p:spPr/>
        <p:txBody>
          <a:bodyPr vert="horz" lIns="0" tIns="45720" rIns="91440" bIns="45720" rtlCol="0" anchor="t">
            <a:noAutofit/>
          </a:bodyPr>
          <a:lstStyle/>
          <a:p>
            <a:r>
              <a:rPr lang="en-US">
                <a:latin typeface="Red Hat Text"/>
              </a:rPr>
              <a:t>Here are some useful guidelines for UW—Madison employees specifically.</a:t>
            </a:r>
          </a:p>
        </p:txBody>
      </p:sp>
    </p:spTree>
    <p:extLst>
      <p:ext uri="{BB962C8B-B14F-4D97-AF65-F5344CB8AC3E}">
        <p14:creationId xmlns:p14="http://schemas.microsoft.com/office/powerpoint/2010/main" val="2554975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756C-1BD8-CA17-7E84-A4B6B95FA144}"/>
              </a:ext>
            </a:extLst>
          </p:cNvPr>
          <p:cNvSpPr>
            <a:spLocks noGrp="1"/>
          </p:cNvSpPr>
          <p:nvPr>
            <p:ph type="title"/>
          </p:nvPr>
        </p:nvSpPr>
        <p:spPr/>
        <p:txBody>
          <a:bodyPr/>
          <a:lstStyle/>
          <a:p>
            <a:r>
              <a:rPr lang="en-US" dirty="0"/>
              <a:t>Helpful Reminders</a:t>
            </a:r>
          </a:p>
        </p:txBody>
      </p:sp>
      <p:sp>
        <p:nvSpPr>
          <p:cNvPr id="3" name="Content Placeholder 2">
            <a:extLst>
              <a:ext uri="{FF2B5EF4-FFF2-40B4-BE49-F238E27FC236}">
                <a16:creationId xmlns:a16="http://schemas.microsoft.com/office/drawing/2014/main" id="{0E640610-6415-6B59-7DE0-F40A925C7C0D}"/>
              </a:ext>
            </a:extLst>
          </p:cNvPr>
          <p:cNvSpPr>
            <a:spLocks noGrp="1"/>
          </p:cNvSpPr>
          <p:nvPr>
            <p:ph sz="quarter" idx="13"/>
          </p:nvPr>
        </p:nvSpPr>
        <p:spPr/>
        <p:txBody>
          <a:bodyPr/>
          <a:lstStyle/>
          <a:p>
            <a:pPr marL="342900" indent="-342900">
              <a:buFont typeface="Arial" panose="020B0604020202020204" pitchFamily="34" charset="0"/>
              <a:buChar char="•"/>
            </a:pPr>
            <a:r>
              <a:rPr lang="en-US" sz="2800" dirty="0">
                <a:solidFill>
                  <a:srgbClr val="0C0C0C"/>
                </a:solidFill>
              </a:rPr>
              <a:t>There is no distinction in timekeeping requirements between nonexempt university staff and nonexempt academic staff.</a:t>
            </a:r>
          </a:p>
          <a:p>
            <a:endParaRPr lang="en-US" sz="2800" dirty="0">
              <a:solidFill>
                <a:srgbClr val="0C0C0C"/>
              </a:solidFill>
            </a:endParaRPr>
          </a:p>
          <a:p>
            <a:pPr marL="342900" indent="-342900">
              <a:buFont typeface="Arial" panose="020B0604020202020204" pitchFamily="34" charset="0"/>
              <a:buChar char="•"/>
            </a:pPr>
            <a:r>
              <a:rPr lang="en-US" sz="2800" dirty="0">
                <a:solidFill>
                  <a:srgbClr val="0C0C0C"/>
                </a:solidFill>
              </a:rPr>
              <a:t>Overtime or compensatory time is earned after 40 hours worked in a workweek, not 8 hours in a day. </a:t>
            </a:r>
          </a:p>
          <a:p>
            <a:endParaRPr lang="en-US" sz="2800" dirty="0">
              <a:solidFill>
                <a:srgbClr val="0C0C0C"/>
              </a:solidFill>
            </a:endParaRPr>
          </a:p>
          <a:p>
            <a:pPr marL="342900" indent="-342900">
              <a:buFont typeface="Arial" panose="020B0604020202020204" pitchFamily="34" charset="0"/>
              <a:buChar char="•"/>
            </a:pPr>
            <a:r>
              <a:rPr lang="en-US" sz="2800" dirty="0">
                <a:solidFill>
                  <a:srgbClr val="0C0C0C"/>
                </a:solidFill>
              </a:rPr>
              <a:t>Paid time off does not count toward the 40 hours.</a:t>
            </a:r>
          </a:p>
          <a:p>
            <a:endParaRPr lang="en-US" sz="2800" dirty="0">
              <a:solidFill>
                <a:srgbClr val="0C0C0C"/>
              </a:solidFill>
            </a:endParaRPr>
          </a:p>
          <a:p>
            <a:pPr marL="342900" indent="-342900">
              <a:buFont typeface="Arial" panose="020B0604020202020204" pitchFamily="34" charset="0"/>
              <a:buChar char="•"/>
            </a:pPr>
            <a:r>
              <a:rPr lang="en-US" sz="2800" dirty="0">
                <a:solidFill>
                  <a:srgbClr val="0C0C0C"/>
                </a:solidFill>
              </a:rPr>
              <a:t>A meal period must be 30 minutes or more to be unpaid. </a:t>
            </a:r>
          </a:p>
          <a:p>
            <a:endParaRPr lang="en-US" dirty="0"/>
          </a:p>
        </p:txBody>
      </p:sp>
      <p:sp>
        <p:nvSpPr>
          <p:cNvPr id="4" name="Text Placeholder 3">
            <a:extLst>
              <a:ext uri="{FF2B5EF4-FFF2-40B4-BE49-F238E27FC236}">
                <a16:creationId xmlns:a16="http://schemas.microsoft.com/office/drawing/2014/main" id="{B058E66A-8BB3-A29B-0DB6-B7223A759ED5}"/>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811817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69C2FB-56A0-6975-E7B4-2E7A9560340F}"/>
              </a:ext>
            </a:extLst>
          </p:cNvPr>
          <p:cNvSpPr>
            <a:spLocks noGrp="1"/>
          </p:cNvSpPr>
          <p:nvPr>
            <p:ph type="title"/>
          </p:nvPr>
        </p:nvSpPr>
        <p:spPr/>
        <p:txBody>
          <a:bodyPr/>
          <a:lstStyle/>
          <a:p>
            <a:r>
              <a:rPr lang="en-US"/>
              <a:t>Questions?</a:t>
            </a:r>
          </a:p>
        </p:txBody>
      </p:sp>
      <p:sp>
        <p:nvSpPr>
          <p:cNvPr id="2" name="Text Placeholder 1">
            <a:extLst>
              <a:ext uri="{FF2B5EF4-FFF2-40B4-BE49-F238E27FC236}">
                <a16:creationId xmlns:a16="http://schemas.microsoft.com/office/drawing/2014/main" id="{11BBFC73-C3E0-D9F1-4122-2FFB6C6FE4E3}"/>
              </a:ext>
            </a:extLst>
          </p:cNvPr>
          <p:cNvSpPr>
            <a:spLocks noGrp="1"/>
          </p:cNvSpPr>
          <p:nvPr>
            <p:ph type="body" sz="quarter" idx="13"/>
          </p:nvPr>
        </p:nvSpPr>
        <p:spPr/>
        <p:txBody>
          <a:bodyPr vert="horz" lIns="0" tIns="45720" rIns="91440" bIns="45720" rtlCol="0" anchor="t">
            <a:noAutofit/>
          </a:bodyPr>
          <a:lstStyle/>
          <a:p>
            <a:r>
              <a:rPr lang="en-US" dirty="0">
                <a:latin typeface="Red Hat Text"/>
              </a:rPr>
              <a:t>If so, direct them </a:t>
            </a:r>
            <a:r>
              <a:rPr lang="en-US" dirty="0">
                <a:latin typeface="Red Hat Text"/>
                <a:hlinkClick r:id="rId2"/>
              </a:rPr>
              <a:t>to your divisional human resources office</a:t>
            </a:r>
            <a:r>
              <a:rPr lang="en-US" dirty="0">
                <a:latin typeface="Red Hat Text"/>
              </a:rPr>
              <a:t> and they will be happy to assist you. </a:t>
            </a:r>
            <a:endParaRPr lang="en-US" dirty="0"/>
          </a:p>
        </p:txBody>
      </p:sp>
    </p:spTree>
    <p:extLst>
      <p:ext uri="{BB962C8B-B14F-4D97-AF65-F5344CB8AC3E}">
        <p14:creationId xmlns:p14="http://schemas.microsoft.com/office/powerpoint/2010/main" val="2942265121"/>
      </p:ext>
    </p:extLst>
  </p:cSld>
  <p:clrMapOvr>
    <a:masterClrMapping/>
  </p:clrMapOvr>
</p:sld>
</file>

<file path=ppt/theme/theme1.xml><?xml version="1.0" encoding="utf-8"?>
<a:theme xmlns:a="http://schemas.openxmlformats.org/drawingml/2006/main" name="Office Theme">
  <a:themeElements>
    <a:clrScheme name="UW-Madison theme1">
      <a:dk1>
        <a:srgbClr val="202020"/>
      </a:dk1>
      <a:lt1>
        <a:srgbClr val="FFFFFF"/>
      </a:lt1>
      <a:dk2>
        <a:srgbClr val="101010"/>
      </a:dk2>
      <a:lt2>
        <a:srgbClr val="DADFE1"/>
      </a:lt2>
      <a:accent1>
        <a:srgbClr val="C5050C"/>
      </a:accent1>
      <a:accent2>
        <a:srgbClr val="C5050C"/>
      </a:accent2>
      <a:accent3>
        <a:srgbClr val="9B0000"/>
      </a:accent3>
      <a:accent4>
        <a:srgbClr val="FCCB51"/>
      </a:accent4>
      <a:accent5>
        <a:srgbClr val="80B3AE"/>
      </a:accent5>
      <a:accent6>
        <a:srgbClr val="ADADAD"/>
      </a:accent6>
      <a:hlink>
        <a:srgbClr val="0479A8"/>
      </a:hlink>
      <a:folHlink>
        <a:srgbClr val="0479A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W-Madison-text-RedHat-16_9" id="{95593F7D-9FAF-BB4B-A7BE-F5CF431D03A6}" vid="{E659526A-33C2-F44A-892A-8A9B499011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721280B40569B4AB428ABC0C20728A1" ma:contentTypeVersion="6" ma:contentTypeDescription="Create a new document." ma:contentTypeScope="" ma:versionID="c0f96101a0ac7e29bbbb15b7022ad512">
  <xsd:schema xmlns:xsd="http://www.w3.org/2001/XMLSchema" xmlns:xs="http://www.w3.org/2001/XMLSchema" xmlns:p="http://schemas.microsoft.com/office/2006/metadata/properties" xmlns:ns2="c5a3a72c-eec9-4ce3-bf86-0b80f133571e" xmlns:ns3="79cab73c-8ec3-4897-b5b3-b771af4b85e1" targetNamespace="http://schemas.microsoft.com/office/2006/metadata/properties" ma:root="true" ma:fieldsID="3f7c5f42b689404f051f8d3a1b49945b" ns2:_="" ns3:_="">
    <xsd:import namespace="c5a3a72c-eec9-4ce3-bf86-0b80f133571e"/>
    <xsd:import namespace="79cab73c-8ec3-4897-b5b3-b771af4b85e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Reviewe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a3a72c-eec9-4ce3-bf86-0b80f13357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Reviewer" ma:index="11" nillable="true" ma:displayName="Reviewer" ma:format="Dropdown" ma:internalName="Reviewe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cab73c-8ec3-4897-b5b3-b771af4b85e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viewer xmlns="c5a3a72c-eec9-4ce3-bf86-0b80f133571e" xsi:nil="true"/>
  </documentManagement>
</p:properties>
</file>

<file path=customXml/itemProps1.xml><?xml version="1.0" encoding="utf-8"?>
<ds:datastoreItem xmlns:ds="http://schemas.openxmlformats.org/officeDocument/2006/customXml" ds:itemID="{35E7AFD8-3F9D-4A90-A2E8-C0219E72942D}">
  <ds:schemaRefs>
    <ds:schemaRef ds:uri="http://schemas.microsoft.com/sharepoint/v3/contenttype/forms"/>
  </ds:schemaRefs>
</ds:datastoreItem>
</file>

<file path=customXml/itemProps2.xml><?xml version="1.0" encoding="utf-8"?>
<ds:datastoreItem xmlns:ds="http://schemas.openxmlformats.org/officeDocument/2006/customXml" ds:itemID="{6B72218C-023F-4049-B9C5-B48D630B5DCB}">
  <ds:schemaRefs>
    <ds:schemaRef ds:uri="79cab73c-8ec3-4897-b5b3-b771af4b85e1"/>
    <ds:schemaRef ds:uri="c5a3a72c-eec9-4ce3-bf86-0b80f13357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6360314-91B6-4BA3-9FC9-11885B82CEE2}">
  <ds:schemaRefs>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http://purl.org/dc/elements/1.1/"/>
    <ds:schemaRef ds:uri="http://purl.org/dc/terms/"/>
    <ds:schemaRef ds:uri="http://schemas.microsoft.com/office/2006/metadata/properties"/>
    <ds:schemaRef ds:uri="79cab73c-8ec3-4897-b5b3-b771af4b85e1"/>
    <ds:schemaRef ds:uri="c5a3a72c-eec9-4ce3-bf86-0b80f133571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UW-Madison-text-RedHat-16_9(1)</Template>
  <TotalTime>9</TotalTime>
  <Words>1680</Words>
  <Application>Microsoft Office PowerPoint</Application>
  <PresentationFormat>Widescreen</PresentationFormat>
  <Paragraphs>178</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Red Hat Display</vt:lpstr>
      <vt:lpstr>Red Hat Text</vt:lpstr>
      <vt:lpstr>Office Theme</vt:lpstr>
      <vt:lpstr>Compensable Hours Worked by FLSA Nonexempt Employees</vt:lpstr>
      <vt:lpstr>Table of Contents</vt:lpstr>
      <vt:lpstr>What is the Fair Labor Standards Act?</vt:lpstr>
      <vt:lpstr>What is the FLSA?</vt:lpstr>
      <vt:lpstr>What is the difference between exempt and nonexempt?</vt:lpstr>
      <vt:lpstr>Exemption Tests</vt:lpstr>
      <vt:lpstr>Remote Work </vt:lpstr>
      <vt:lpstr>Compensatory Time</vt:lpstr>
      <vt:lpstr>What Constitutes Hours Worked for Nonexempt Employees?</vt:lpstr>
      <vt:lpstr>Hours Worked: A breakdown of important categories</vt:lpstr>
      <vt:lpstr>Department of Labor (DOL) Fact Sheets</vt:lpstr>
      <vt:lpstr>Overtime</vt:lpstr>
      <vt:lpstr>Meal Periods and Breaks</vt:lpstr>
      <vt:lpstr>Meal Periods and Breaks</vt:lpstr>
      <vt:lpstr>Work Performed Outside of Regularly Scheduled Hours</vt:lpstr>
      <vt:lpstr>Volunteerism</vt:lpstr>
      <vt:lpstr>Preparatory and Concluding Activities</vt:lpstr>
      <vt:lpstr>Training Time</vt:lpstr>
      <vt:lpstr>Travel Time</vt:lpstr>
      <vt:lpstr>Travel Time (continued)</vt:lpstr>
      <vt:lpstr>Travel – Wisconsin Law</vt:lpstr>
      <vt:lpstr>Waiting Periods</vt:lpstr>
      <vt:lpstr>Independent Education</vt:lpstr>
      <vt:lpstr>Summary</vt:lpstr>
      <vt:lpstr>UW—Madison Specific Guidance</vt:lpstr>
      <vt:lpstr>Helpful Reminders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Stephen Colleton</dc:creator>
  <cp:lastModifiedBy>Katie Bellin</cp:lastModifiedBy>
  <cp:revision>8</cp:revision>
  <dcterms:created xsi:type="dcterms:W3CDTF">2023-10-03T16:29:04Z</dcterms:created>
  <dcterms:modified xsi:type="dcterms:W3CDTF">2023-10-31T20:24:43Z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0x0101003721280B40569B4AB428ABC0C20728A1</vt:lpwstr>
  </property>
</Properties>
</file>